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6" r:id="rId3"/>
    <p:sldId id="257" r:id="rId4"/>
    <p:sldId id="281" r:id="rId5"/>
    <p:sldId id="282" r:id="rId6"/>
    <p:sldId id="283" r:id="rId7"/>
    <p:sldId id="265" r:id="rId8"/>
    <p:sldId id="277" r:id="rId9"/>
    <p:sldId id="266" r:id="rId10"/>
    <p:sldId id="267" r:id="rId11"/>
    <p:sldId id="268" r:id="rId12"/>
    <p:sldId id="270" r:id="rId13"/>
    <p:sldId id="280" r:id="rId14"/>
    <p:sldId id="272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仁 丁" userId="926e35e2ba5007d3" providerId="LiveId" clId="{AB86310A-3791-4584-893B-2962C229920B}"/>
    <pc:docChg chg="undo redo custSel addSld delSld modSld sldOrd modMainMaster">
      <pc:chgData name="仁 丁" userId="926e35e2ba5007d3" providerId="LiveId" clId="{AB86310A-3791-4584-893B-2962C229920B}" dt="2024-06-04T00:55:42.209" v="15624" actId="20577"/>
      <pc:docMkLst>
        <pc:docMk/>
      </pc:docMkLst>
      <pc:sldChg chg="modSp mod setBg">
        <pc:chgData name="仁 丁" userId="926e35e2ba5007d3" providerId="LiveId" clId="{AB86310A-3791-4584-893B-2962C229920B}" dt="2024-05-30T23:00:06.110" v="14500" actId="20577"/>
        <pc:sldMkLst>
          <pc:docMk/>
          <pc:sldMk cId="2662461544" sldId="256"/>
        </pc:sldMkLst>
        <pc:spChg chg="mod">
          <ac:chgData name="仁 丁" userId="926e35e2ba5007d3" providerId="LiveId" clId="{AB86310A-3791-4584-893B-2962C229920B}" dt="2024-05-30T23:00:06.110" v="14500" actId="20577"/>
          <ac:spMkLst>
            <pc:docMk/>
            <pc:sldMk cId="2662461544" sldId="256"/>
            <ac:spMk id="3" creationId="{748E9231-4B51-3114-0B05-AA8C3F08D7C4}"/>
          </ac:spMkLst>
        </pc:spChg>
      </pc:sldChg>
      <pc:sldChg chg="addSp modSp mod setBg">
        <pc:chgData name="仁 丁" userId="926e35e2ba5007d3" providerId="LiveId" clId="{AB86310A-3791-4584-893B-2962C229920B}" dt="2024-06-02T22:21:07.035" v="14614" actId="114"/>
        <pc:sldMkLst>
          <pc:docMk/>
          <pc:sldMk cId="4032779530" sldId="257"/>
        </pc:sldMkLst>
        <pc:spChg chg="add mod">
          <ac:chgData name="仁 丁" userId="926e35e2ba5007d3" providerId="LiveId" clId="{AB86310A-3791-4584-893B-2962C229920B}" dt="2024-06-02T22:20:55.032" v="14611" actId="114"/>
          <ac:spMkLst>
            <pc:docMk/>
            <pc:sldMk cId="4032779530" sldId="257"/>
            <ac:spMk id="4" creationId="{AF1797CE-8DA1-383D-8D1A-987580C87507}"/>
          </ac:spMkLst>
        </pc:spChg>
        <pc:spChg chg="add mod">
          <ac:chgData name="仁 丁" userId="926e35e2ba5007d3" providerId="LiveId" clId="{AB86310A-3791-4584-893B-2962C229920B}" dt="2024-06-02T22:21:07.035" v="14614" actId="114"/>
          <ac:spMkLst>
            <pc:docMk/>
            <pc:sldMk cId="4032779530" sldId="257"/>
            <ac:spMk id="5" creationId="{8C2F9884-18B4-4144-FB3B-A592E11A8D1C}"/>
          </ac:spMkLst>
        </pc:spChg>
      </pc:sldChg>
      <pc:sldChg chg="new del">
        <pc:chgData name="仁 丁" userId="926e35e2ba5007d3" providerId="LiveId" clId="{AB86310A-3791-4584-893B-2962C229920B}" dt="2024-05-27T03:51:48.536" v="1193" actId="2696"/>
        <pc:sldMkLst>
          <pc:docMk/>
          <pc:sldMk cId="90442777" sldId="258"/>
        </pc:sldMkLst>
      </pc:sldChg>
      <pc:sldChg chg="new del">
        <pc:chgData name="仁 丁" userId="926e35e2ba5007d3" providerId="LiveId" clId="{AB86310A-3791-4584-893B-2962C229920B}" dt="2024-05-27T03:52:18.339" v="1197" actId="47"/>
        <pc:sldMkLst>
          <pc:docMk/>
          <pc:sldMk cId="1263073619" sldId="258"/>
        </pc:sldMkLst>
      </pc:sldChg>
      <pc:sldChg chg="add del setBg">
        <pc:chgData name="仁 丁" userId="926e35e2ba5007d3" providerId="LiveId" clId="{AB86310A-3791-4584-893B-2962C229920B}" dt="2024-05-27T03:51:59.814" v="1195" actId="47"/>
        <pc:sldMkLst>
          <pc:docMk/>
          <pc:sldMk cId="1812947975" sldId="258"/>
        </pc:sldMkLst>
      </pc:sldChg>
      <pc:sldChg chg="addSp delSp modSp add mod setBg">
        <pc:chgData name="仁 丁" userId="926e35e2ba5007d3" providerId="LiveId" clId="{AB86310A-3791-4584-893B-2962C229920B}" dt="2024-06-02T22:45:13.775" v="14927" actId="20577"/>
        <pc:sldMkLst>
          <pc:docMk/>
          <pc:sldMk cId="3576691099" sldId="258"/>
        </pc:sldMkLst>
        <pc:spChg chg="mod">
          <ac:chgData name="仁 丁" userId="926e35e2ba5007d3" providerId="LiveId" clId="{AB86310A-3791-4584-893B-2962C229920B}" dt="2024-05-27T05:50:07.773" v="2872" actId="20577"/>
          <ac:spMkLst>
            <pc:docMk/>
            <pc:sldMk cId="3576691099" sldId="258"/>
            <ac:spMk id="2" creationId="{BC0EBB60-185A-F8E7-B27E-4ECB9A221B02}"/>
          </ac:spMkLst>
        </pc:spChg>
        <pc:spChg chg="add mod">
          <ac:chgData name="仁 丁" userId="926e35e2ba5007d3" providerId="LiveId" clId="{AB86310A-3791-4584-893B-2962C229920B}" dt="2024-06-02T22:45:13.775" v="14927" actId="20577"/>
          <ac:spMkLst>
            <pc:docMk/>
            <pc:sldMk cId="3576691099" sldId="258"/>
            <ac:spMk id="3" creationId="{3B0CFB3C-8F1E-9AA2-69FC-0BB779C8618B}"/>
          </ac:spMkLst>
        </pc:spChg>
        <pc:spChg chg="del">
          <ac:chgData name="仁 丁" userId="926e35e2ba5007d3" providerId="LiveId" clId="{AB86310A-3791-4584-893B-2962C229920B}" dt="2024-05-27T03:53:17.370" v="1209" actId="478"/>
          <ac:spMkLst>
            <pc:docMk/>
            <pc:sldMk cId="3576691099" sldId="258"/>
            <ac:spMk id="4" creationId="{AF1797CE-8DA1-383D-8D1A-987580C87507}"/>
          </ac:spMkLst>
        </pc:spChg>
        <pc:spChg chg="del">
          <ac:chgData name="仁 丁" userId="926e35e2ba5007d3" providerId="LiveId" clId="{AB86310A-3791-4584-893B-2962C229920B}" dt="2024-05-27T03:53:19.864" v="1210" actId="478"/>
          <ac:spMkLst>
            <pc:docMk/>
            <pc:sldMk cId="3576691099" sldId="258"/>
            <ac:spMk id="5" creationId="{8C2F9884-18B4-4144-FB3B-A592E11A8D1C}"/>
          </ac:spMkLst>
        </pc:spChg>
        <pc:spChg chg="mod topLvl">
          <ac:chgData name="仁 丁" userId="926e35e2ba5007d3" providerId="LiveId" clId="{AB86310A-3791-4584-893B-2962C229920B}" dt="2024-05-27T06:18:13.164" v="3470" actId="164"/>
          <ac:spMkLst>
            <pc:docMk/>
            <pc:sldMk cId="3576691099" sldId="258"/>
            <ac:spMk id="8" creationId="{D0E784D8-7E37-9F16-F35E-CD4740AB32F3}"/>
          </ac:spMkLst>
        </pc:spChg>
        <pc:spChg chg="del mod topLvl">
          <ac:chgData name="仁 丁" userId="926e35e2ba5007d3" providerId="LiveId" clId="{AB86310A-3791-4584-893B-2962C229920B}" dt="2024-05-27T06:18:06.178" v="3469" actId="478"/>
          <ac:spMkLst>
            <pc:docMk/>
            <pc:sldMk cId="3576691099" sldId="258"/>
            <ac:spMk id="21" creationId="{90867CBF-6200-7810-735A-D5F75C6D79C5}"/>
          </ac:spMkLst>
        </pc:spChg>
        <pc:spChg chg="mod topLvl">
          <ac:chgData name="仁 丁" userId="926e35e2ba5007d3" providerId="LiveId" clId="{AB86310A-3791-4584-893B-2962C229920B}" dt="2024-05-27T06:18:23.455" v="3472" actId="164"/>
          <ac:spMkLst>
            <pc:docMk/>
            <pc:sldMk cId="3576691099" sldId="258"/>
            <ac:spMk id="22" creationId="{18F7E6D6-4F4A-7A0D-2EDF-5DFA88916530}"/>
          </ac:spMkLst>
        </pc:spChg>
        <pc:spChg chg="mod topLvl">
          <ac:chgData name="仁 丁" userId="926e35e2ba5007d3" providerId="LiveId" clId="{AB86310A-3791-4584-893B-2962C229920B}" dt="2024-05-27T06:18:23.455" v="3472" actId="164"/>
          <ac:spMkLst>
            <pc:docMk/>
            <pc:sldMk cId="3576691099" sldId="258"/>
            <ac:spMk id="23" creationId="{D7270F63-5C1A-5D17-404D-71CFA182485C}"/>
          </ac:spMkLst>
        </pc:spChg>
        <pc:spChg chg="add del mod">
          <ac:chgData name="仁 丁" userId="926e35e2ba5007d3" providerId="LiveId" clId="{AB86310A-3791-4584-893B-2962C229920B}" dt="2024-05-27T06:17:41.560" v="3465" actId="478"/>
          <ac:spMkLst>
            <pc:docMk/>
            <pc:sldMk cId="3576691099" sldId="258"/>
            <ac:spMk id="24" creationId="{4BAAECAC-48BE-5D08-0596-A2AAE46E1F54}"/>
          </ac:spMkLst>
        </pc:spChg>
        <pc:grpChg chg="add del mod">
          <ac:chgData name="仁 丁" userId="926e35e2ba5007d3" providerId="LiveId" clId="{AB86310A-3791-4584-893B-2962C229920B}" dt="2024-05-27T06:17:58.271" v="3467" actId="165"/>
          <ac:grpSpMkLst>
            <pc:docMk/>
            <pc:sldMk cId="3576691099" sldId="258"/>
            <ac:grpSpMk id="6" creationId="{C35062A1-21AE-F153-A5F7-BB314B2552AC}"/>
          </ac:grpSpMkLst>
        </pc:grpChg>
        <pc:grpChg chg="add mod">
          <ac:chgData name="仁 丁" userId="926e35e2ba5007d3" providerId="LiveId" clId="{AB86310A-3791-4584-893B-2962C229920B}" dt="2024-05-27T06:18:23.455" v="3472" actId="164"/>
          <ac:grpSpMkLst>
            <pc:docMk/>
            <pc:sldMk cId="3576691099" sldId="258"/>
            <ac:grpSpMk id="25" creationId="{23442B4F-29B1-305E-D575-7B2A876AEC28}"/>
          </ac:grpSpMkLst>
        </pc:grpChg>
        <pc:grpChg chg="add mod">
          <ac:chgData name="仁 丁" userId="926e35e2ba5007d3" providerId="LiveId" clId="{AB86310A-3791-4584-893B-2962C229920B}" dt="2024-05-29T00:59:18.046" v="13166" actId="1076"/>
          <ac:grpSpMkLst>
            <pc:docMk/>
            <pc:sldMk cId="3576691099" sldId="258"/>
            <ac:grpSpMk id="26" creationId="{D9D5E486-9D48-3D63-B54B-DB44B4263BBD}"/>
          </ac:grpSpMkLst>
        </pc:grp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7" creationId="{B50241B3-2413-3BA9-DA7F-54444D876574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9" creationId="{3136ADF9-00AC-6F8B-9E0B-5FBDF0DD2EAA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0" creationId="{714778CD-C48F-6905-FD05-17599A949C53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1" creationId="{553A23C6-EC20-F4C2-6E27-D019D9F92D03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2" creationId="{FD36EA78-43A4-0E89-78BC-135A1B5A2DA3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3" creationId="{4ECCE0B5-F51F-ACA3-CC38-5F37B6986639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4" creationId="{998335EF-F18D-AD82-AC12-EC844E12FDC5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5" creationId="{E3BE235C-5F84-A6D9-8921-4583E4C2A836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6" creationId="{E6C9F13C-AFE4-959C-5A28-2821CAB4A4EF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7" creationId="{FEA5CB87-B3C3-C9DB-2265-D7ACC57601C2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8" creationId="{912D0D51-EBD4-9CFE-608C-50DBC636DA91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19" creationId="{9DCED94D-C500-6237-950F-B522A56154E5}"/>
          </ac:cxnSpMkLst>
        </pc:cxnChg>
        <pc:cxnChg chg="mod topLvl">
          <ac:chgData name="仁 丁" userId="926e35e2ba5007d3" providerId="LiveId" clId="{AB86310A-3791-4584-893B-2962C229920B}" dt="2024-05-27T06:18:13.164" v="3470" actId="164"/>
          <ac:cxnSpMkLst>
            <pc:docMk/>
            <pc:sldMk cId="3576691099" sldId="258"/>
            <ac:cxnSpMk id="20" creationId="{4D33970E-36DA-79A8-75DD-B17C5C288FA0}"/>
          </ac:cxnSpMkLst>
        </pc:cxnChg>
      </pc:sldChg>
      <pc:sldChg chg="addSp delSp modSp new del mod ord">
        <pc:chgData name="仁 丁" userId="926e35e2ba5007d3" providerId="LiveId" clId="{AB86310A-3791-4584-893B-2962C229920B}" dt="2024-05-29T02:04:09.619" v="13672" actId="47"/>
        <pc:sldMkLst>
          <pc:docMk/>
          <pc:sldMk cId="1295488758" sldId="259"/>
        </pc:sldMkLst>
        <pc:spChg chg="mod">
          <ac:chgData name="仁 丁" userId="926e35e2ba5007d3" providerId="LiveId" clId="{AB86310A-3791-4584-893B-2962C229920B}" dt="2024-05-29T01:14:33.653" v="13510" actId="1076"/>
          <ac:spMkLst>
            <pc:docMk/>
            <pc:sldMk cId="1295488758" sldId="259"/>
            <ac:spMk id="2" creationId="{A60F8A9D-DEEE-B541-95C3-041269CEB2C7}"/>
          </ac:spMkLst>
        </pc:spChg>
        <pc:spChg chg="add mod">
          <ac:chgData name="仁 丁" userId="926e35e2ba5007d3" providerId="LiveId" clId="{AB86310A-3791-4584-893B-2962C229920B}" dt="2024-05-27T05:26:34.318" v="2614" actId="164"/>
          <ac:spMkLst>
            <pc:docMk/>
            <pc:sldMk cId="1295488758" sldId="259"/>
            <ac:spMk id="5" creationId="{F71284E9-F616-BA1D-9965-8EA10AAB8775}"/>
          </ac:spMkLst>
        </pc:spChg>
        <pc:spChg chg="add mod">
          <ac:chgData name="仁 丁" userId="926e35e2ba5007d3" providerId="LiveId" clId="{AB86310A-3791-4584-893B-2962C229920B}" dt="2024-05-27T08:25:18.693" v="4607" actId="1076"/>
          <ac:spMkLst>
            <pc:docMk/>
            <pc:sldMk cId="1295488758" sldId="259"/>
            <ac:spMk id="19" creationId="{5FCF4E91-A4A5-4501-F307-24A5ADCA47CF}"/>
          </ac:spMkLst>
        </pc:spChg>
        <pc:spChg chg="add mod">
          <ac:chgData name="仁 丁" userId="926e35e2ba5007d3" providerId="LiveId" clId="{AB86310A-3791-4584-893B-2962C229920B}" dt="2024-05-27T05:26:34.318" v="2614" actId="164"/>
          <ac:spMkLst>
            <pc:docMk/>
            <pc:sldMk cId="1295488758" sldId="259"/>
            <ac:spMk id="20" creationId="{FF32DA34-74A2-32CE-64E6-A1401F88ED18}"/>
          </ac:spMkLst>
        </pc:spChg>
        <pc:spChg chg="add mod">
          <ac:chgData name="仁 丁" userId="926e35e2ba5007d3" providerId="LiveId" clId="{AB86310A-3791-4584-893B-2962C229920B}" dt="2024-05-27T05:26:34.318" v="2614" actId="164"/>
          <ac:spMkLst>
            <pc:docMk/>
            <pc:sldMk cId="1295488758" sldId="259"/>
            <ac:spMk id="21" creationId="{0B5816B3-835A-ABDD-D5F5-63B42C57EF33}"/>
          </ac:spMkLst>
        </pc:spChg>
        <pc:spChg chg="add mod">
          <ac:chgData name="仁 丁" userId="926e35e2ba5007d3" providerId="LiveId" clId="{AB86310A-3791-4584-893B-2962C229920B}" dt="2024-05-27T08:25:12.933" v="4606" actId="1076"/>
          <ac:spMkLst>
            <pc:docMk/>
            <pc:sldMk cId="1295488758" sldId="259"/>
            <ac:spMk id="22" creationId="{D8792803-6257-545F-0AC5-7E3190DD7819}"/>
          </ac:spMkLst>
        </pc:spChg>
        <pc:spChg chg="add mod">
          <ac:chgData name="仁 丁" userId="926e35e2ba5007d3" providerId="LiveId" clId="{AB86310A-3791-4584-893B-2962C229920B}" dt="2024-05-29T01:14:45.930" v="13511" actId="164"/>
          <ac:spMkLst>
            <pc:docMk/>
            <pc:sldMk cId="1295488758" sldId="259"/>
            <ac:spMk id="29" creationId="{3AE93CDA-9B1A-8188-50F0-6B91818E3997}"/>
          </ac:spMkLst>
        </pc:spChg>
        <pc:spChg chg="add mod">
          <ac:chgData name="仁 丁" userId="926e35e2ba5007d3" providerId="LiveId" clId="{AB86310A-3791-4584-893B-2962C229920B}" dt="2024-05-27T05:27:19.315" v="2620" actId="164"/>
          <ac:spMkLst>
            <pc:docMk/>
            <pc:sldMk cId="1295488758" sldId="259"/>
            <ac:spMk id="30" creationId="{AC10B38C-25BF-0D70-F982-AE7928995820}"/>
          </ac:spMkLst>
        </pc:spChg>
        <pc:spChg chg="add mod">
          <ac:chgData name="仁 丁" userId="926e35e2ba5007d3" providerId="LiveId" clId="{AB86310A-3791-4584-893B-2962C229920B}" dt="2024-05-29T01:14:45.930" v="13511" actId="164"/>
          <ac:spMkLst>
            <pc:docMk/>
            <pc:sldMk cId="1295488758" sldId="259"/>
            <ac:spMk id="31" creationId="{ED7581AA-485A-C62F-671D-8BBE939C5333}"/>
          </ac:spMkLst>
        </pc:spChg>
        <pc:spChg chg="add mod">
          <ac:chgData name="仁 丁" userId="926e35e2ba5007d3" providerId="LiveId" clId="{AB86310A-3791-4584-893B-2962C229920B}" dt="2024-05-27T05:26:50.546" v="2616" actId="164"/>
          <ac:spMkLst>
            <pc:docMk/>
            <pc:sldMk cId="1295488758" sldId="259"/>
            <ac:spMk id="32" creationId="{033093D1-4E24-3BC5-1D0D-DE9A27827330}"/>
          </ac:spMkLst>
        </pc:spChg>
        <pc:spChg chg="add mod">
          <ac:chgData name="仁 丁" userId="926e35e2ba5007d3" providerId="LiveId" clId="{AB86310A-3791-4584-893B-2962C229920B}" dt="2024-05-27T05:26:52.911" v="2617" actId="1076"/>
          <ac:spMkLst>
            <pc:docMk/>
            <pc:sldMk cId="1295488758" sldId="259"/>
            <ac:spMk id="59" creationId="{52BCEE5D-695E-D629-6C56-E0D1D1410A3A}"/>
          </ac:spMkLst>
        </pc:spChg>
        <pc:spChg chg="add del mod">
          <ac:chgData name="仁 丁" userId="926e35e2ba5007d3" providerId="LiveId" clId="{AB86310A-3791-4584-893B-2962C229920B}" dt="2024-05-27T05:33:51.977" v="2770" actId="478"/>
          <ac:spMkLst>
            <pc:docMk/>
            <pc:sldMk cId="1295488758" sldId="259"/>
            <ac:spMk id="63" creationId="{BCC23FE0-CD7D-689E-445B-44579F017A6E}"/>
          </ac:spMkLst>
        </pc:spChg>
        <pc:spChg chg="add del mod">
          <ac:chgData name="仁 丁" userId="926e35e2ba5007d3" providerId="LiveId" clId="{AB86310A-3791-4584-893B-2962C229920B}" dt="2024-05-27T08:24:57.230" v="4604" actId="478"/>
          <ac:spMkLst>
            <pc:docMk/>
            <pc:sldMk cId="1295488758" sldId="259"/>
            <ac:spMk id="64" creationId="{DDCC3429-3D16-DDC3-E0F4-0F97D7586B4B}"/>
          </ac:spMkLst>
        </pc:spChg>
        <pc:grpChg chg="add mod">
          <ac:chgData name="仁 丁" userId="926e35e2ba5007d3" providerId="LiveId" clId="{AB86310A-3791-4584-893B-2962C229920B}" dt="2024-05-29T01:14:45.930" v="13511" actId="164"/>
          <ac:grpSpMkLst>
            <pc:docMk/>
            <pc:sldMk cId="1295488758" sldId="259"/>
            <ac:grpSpMk id="3" creationId="{A72AC6EB-9A49-9DC5-C371-47B135B95340}"/>
          </ac:grpSpMkLst>
        </pc:grpChg>
        <pc:grpChg chg="add mod">
          <ac:chgData name="仁 丁" userId="926e35e2ba5007d3" providerId="LiveId" clId="{AB86310A-3791-4584-893B-2962C229920B}" dt="2024-05-27T08:25:09.002" v="4605" actId="1076"/>
          <ac:grpSpMkLst>
            <pc:docMk/>
            <pc:sldMk cId="1295488758" sldId="259"/>
            <ac:grpSpMk id="60" creationId="{EB3BD621-7F56-81E7-D758-04CB3BF63687}"/>
          </ac:grpSpMkLst>
        </pc:grpChg>
        <pc:grpChg chg="add mod">
          <ac:chgData name="仁 丁" userId="926e35e2ba5007d3" providerId="LiveId" clId="{AB86310A-3791-4584-893B-2962C229920B}" dt="2024-05-27T05:27:19.315" v="2620" actId="164"/>
          <ac:grpSpMkLst>
            <pc:docMk/>
            <pc:sldMk cId="1295488758" sldId="259"/>
            <ac:grpSpMk id="61" creationId="{B1FE11D5-8A90-2E2E-6555-583101B1B3AC}"/>
          </ac:grpSpMkLst>
        </pc:grpChg>
        <pc:grpChg chg="add mod">
          <ac:chgData name="仁 丁" userId="926e35e2ba5007d3" providerId="LiveId" clId="{AB86310A-3791-4584-893B-2962C229920B}" dt="2024-05-29T01:14:45.930" v="13511" actId="164"/>
          <ac:grpSpMkLst>
            <pc:docMk/>
            <pc:sldMk cId="1295488758" sldId="259"/>
            <ac:grpSpMk id="62" creationId="{4A966654-83B8-3FDD-3271-2A9EF30F9A50}"/>
          </ac:grpSpMkLst>
        </pc:grp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4" creationId="{006065CE-A42F-13D2-2943-C81C20AA65AD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7" creationId="{0E29741B-6915-6BFE-2047-F3EFC1420E4C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8" creationId="{F04D247C-60A3-CDC6-F1A8-9AF8AFED7A17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9" creationId="{D01DFFF5-B7FB-92BC-9D31-46AE2198F84F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0" creationId="{342C662C-547B-6037-C642-089C03276BD4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1" creationId="{3EA401B2-9CC8-6281-650A-C86C9870CCEC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2" creationId="{6A82A628-F7F4-2B30-D23C-61F6E04993E5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3" creationId="{D628D7C6-FE6C-E0A0-CA15-B41AC49FB3BB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4" creationId="{8CBACCB1-273B-282C-C83C-A5DBD16E5E4D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5" creationId="{5F876B1B-E6AD-737D-C245-82D9AFF4853A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6" creationId="{1C9D478C-D635-BF24-61EF-4D17A31E739E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7" creationId="{F346C55B-A700-D513-AD7A-90F1D07365F6}"/>
          </ac:cxnSpMkLst>
        </pc:cxnChg>
        <pc:cxnChg chg="add mod">
          <ac:chgData name="仁 丁" userId="926e35e2ba5007d3" providerId="LiveId" clId="{AB86310A-3791-4584-893B-2962C229920B}" dt="2024-05-27T05:26:34.318" v="2614" actId="164"/>
          <ac:cxnSpMkLst>
            <pc:docMk/>
            <pc:sldMk cId="1295488758" sldId="259"/>
            <ac:cxnSpMk id="18" creationId="{DEDD9279-64D0-6CE4-A5EC-68BCC61CC97A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24" creationId="{EB881E6F-E536-5BC0-3D93-DB38C795A9FD}"/>
          </ac:cxnSpMkLst>
        </pc:cxnChg>
        <pc:cxnChg chg="add mod">
          <ac:chgData name="仁 丁" userId="926e35e2ba5007d3" providerId="LiveId" clId="{AB86310A-3791-4584-893B-2962C229920B}" dt="2024-05-27T05:27:19.315" v="2620" actId="164"/>
          <ac:cxnSpMkLst>
            <pc:docMk/>
            <pc:sldMk cId="1295488758" sldId="259"/>
            <ac:cxnSpMk id="26" creationId="{E147221B-3BA3-396E-E29A-FF1D781BDA75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28" creationId="{7FCD2F8C-A046-34FB-6FB7-13E9517B9E48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4" creationId="{A35245F0-C52D-79A9-B724-9712C1BCE4EE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5" creationId="{0A85EF50-96D0-E65D-F09D-A45FF66724DA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6" creationId="{946002FA-7AA4-542C-D58D-F6B0ADB7933C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7" creationId="{FB4023BE-CA94-3D76-2813-C19FE1C26321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8" creationId="{254501A6-138C-C57C-6276-3DE8A2303FF4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39" creationId="{7D6F4440-0518-AACA-DE3A-580E0BC179B4}"/>
          </ac:cxnSpMkLst>
        </pc:cxnChg>
        <pc:cxnChg chg="add mod">
          <ac:chgData name="仁 丁" userId="926e35e2ba5007d3" providerId="LiveId" clId="{AB86310A-3791-4584-893B-2962C229920B}" dt="2024-05-27T05:27:19.315" v="2620" actId="164"/>
          <ac:cxnSpMkLst>
            <pc:docMk/>
            <pc:sldMk cId="1295488758" sldId="259"/>
            <ac:cxnSpMk id="40" creationId="{04E8CBE8-FAA4-0DB7-6FAA-98FD07B1B6A1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48" creationId="{48540123-E600-7F92-D84B-4E1F6062D20A}"/>
          </ac:cxnSpMkLst>
        </pc:cxnChg>
        <pc:cxnChg chg="add mod">
          <ac:chgData name="仁 丁" userId="926e35e2ba5007d3" providerId="LiveId" clId="{AB86310A-3791-4584-893B-2962C229920B}" dt="2024-05-27T05:27:19.315" v="2620" actId="164"/>
          <ac:cxnSpMkLst>
            <pc:docMk/>
            <pc:sldMk cId="1295488758" sldId="259"/>
            <ac:cxnSpMk id="49" creationId="{15A4B5C8-5965-9A40-85D6-574562838431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1" creationId="{57D8F5F8-EAD5-B20C-56E7-F1C039F9F6AF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2" creationId="{B4334938-9440-917F-691F-7B5D5691EA9B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3" creationId="{1E28956F-535A-CE82-2E91-F957576A9B3F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4" creationId="{E3F6244F-1A70-373F-7C58-0FFB4BE2709B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5" creationId="{47FDBA46-C01A-5ACA-926B-9260E22C570F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6" creationId="{FDA69CFE-71E3-39E3-23CF-8DFD97947AF3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7" creationId="{D3FD0B9F-44D2-B361-794C-DEB6142BCF72}"/>
          </ac:cxnSpMkLst>
        </pc:cxnChg>
        <pc:cxnChg chg="add mod">
          <ac:chgData name="仁 丁" userId="926e35e2ba5007d3" providerId="LiveId" clId="{AB86310A-3791-4584-893B-2962C229920B}" dt="2024-05-27T05:26:50.546" v="2616" actId="164"/>
          <ac:cxnSpMkLst>
            <pc:docMk/>
            <pc:sldMk cId="1295488758" sldId="259"/>
            <ac:cxnSpMk id="58" creationId="{F6A5C29A-7F3D-3E6E-3196-8E4A4E575CF1}"/>
          </ac:cxnSpMkLst>
        </pc:cxnChg>
      </pc:sldChg>
      <pc:sldChg chg="add del">
        <pc:chgData name="仁 丁" userId="926e35e2ba5007d3" providerId="LiveId" clId="{AB86310A-3791-4584-893B-2962C229920B}" dt="2024-05-28T12:28:56.140" v="13161" actId="47"/>
        <pc:sldMkLst>
          <pc:docMk/>
          <pc:sldMk cId="496527763" sldId="260"/>
        </pc:sldMkLst>
      </pc:sldChg>
      <pc:sldChg chg="addSp delSp modSp add mod">
        <pc:chgData name="仁 丁" userId="926e35e2ba5007d3" providerId="LiveId" clId="{AB86310A-3791-4584-893B-2962C229920B}" dt="2024-06-02T22:52:33.467" v="15046" actId="20577"/>
        <pc:sldMkLst>
          <pc:docMk/>
          <pc:sldMk cId="632928840" sldId="261"/>
        </pc:sldMkLst>
        <pc:spChg chg="mod">
          <ac:chgData name="仁 丁" userId="926e35e2ba5007d3" providerId="LiveId" clId="{AB86310A-3791-4584-893B-2962C229920B}" dt="2024-05-27T08:29:13.657" v="4643" actId="20577"/>
          <ac:spMkLst>
            <pc:docMk/>
            <pc:sldMk cId="632928840" sldId="261"/>
            <ac:spMk id="2" creationId="{BC0EBB60-185A-F8E7-B27E-4ECB9A221B02}"/>
          </ac:spMkLst>
        </pc:spChg>
        <pc:spChg chg="add mod">
          <ac:chgData name="仁 丁" userId="926e35e2ba5007d3" providerId="LiveId" clId="{AB86310A-3791-4584-893B-2962C229920B}" dt="2024-06-02T22:51:27.255" v="15043" actId="20577"/>
          <ac:spMkLst>
            <pc:docMk/>
            <pc:sldMk cId="632928840" sldId="261"/>
            <ac:spMk id="3" creationId="{25A3D6A4-F311-3CB9-9840-3F19BCD908C5}"/>
          </ac:spMkLst>
        </pc:spChg>
        <pc:spChg chg="del mod">
          <ac:chgData name="仁 丁" userId="926e35e2ba5007d3" providerId="LiveId" clId="{AB86310A-3791-4584-893B-2962C229920B}" dt="2024-05-27T06:21:03.069" v="3479" actId="478"/>
          <ac:spMkLst>
            <pc:docMk/>
            <pc:sldMk cId="632928840" sldId="261"/>
            <ac:spMk id="3" creationId="{3B0CFB3C-8F1E-9AA2-69FC-0BB779C8618B}"/>
          </ac:spMkLst>
        </pc:spChg>
        <pc:spChg chg="add mod">
          <ac:chgData name="仁 丁" userId="926e35e2ba5007d3" providerId="LiveId" clId="{AB86310A-3791-4584-893B-2962C229920B}" dt="2024-05-31T02:15:18.024" v="14521" actId="20577"/>
          <ac:spMkLst>
            <pc:docMk/>
            <pc:sldMk cId="632928840" sldId="261"/>
            <ac:spMk id="4" creationId="{32157CB5-76C4-7CF9-7FA0-B4D99E0C1FDF}"/>
          </ac:spMkLst>
        </pc:spChg>
        <pc:spChg chg="add mod">
          <ac:chgData name="仁 丁" userId="926e35e2ba5007d3" providerId="LiveId" clId="{AB86310A-3791-4584-893B-2962C229920B}" dt="2024-06-02T22:49:24.479" v="14980" actId="20577"/>
          <ac:spMkLst>
            <pc:docMk/>
            <pc:sldMk cId="632928840" sldId="261"/>
            <ac:spMk id="5" creationId="{E396D0E2-26DE-79F3-8D48-CCD025491048}"/>
          </ac:spMkLst>
        </pc:spChg>
        <pc:spChg chg="add mod">
          <ac:chgData name="仁 丁" userId="926e35e2ba5007d3" providerId="LiveId" clId="{AB86310A-3791-4584-893B-2962C229920B}" dt="2024-06-02T22:52:33.467" v="15046" actId="20577"/>
          <ac:spMkLst>
            <pc:docMk/>
            <pc:sldMk cId="632928840" sldId="261"/>
            <ac:spMk id="6" creationId="{72559A45-83B5-118F-3C7D-FDDB31DBBBEA}"/>
          </ac:spMkLst>
        </pc:spChg>
        <pc:spChg chg="mod">
          <ac:chgData name="仁 丁" userId="926e35e2ba5007d3" providerId="LiveId" clId="{AB86310A-3791-4584-893B-2962C229920B}" dt="2024-05-27T06:21:04.489" v="3480" actId="6549"/>
          <ac:spMkLst>
            <pc:docMk/>
            <pc:sldMk cId="632928840" sldId="261"/>
            <ac:spMk id="22" creationId="{18F7E6D6-4F4A-7A0D-2EDF-5DFA88916530}"/>
          </ac:spMkLst>
        </pc:spChg>
        <pc:grpChg chg="del">
          <ac:chgData name="仁 丁" userId="926e35e2ba5007d3" providerId="LiveId" clId="{AB86310A-3791-4584-893B-2962C229920B}" dt="2024-05-27T06:21:05.464" v="3481" actId="478"/>
          <ac:grpSpMkLst>
            <pc:docMk/>
            <pc:sldMk cId="632928840" sldId="261"/>
            <ac:grpSpMk id="26" creationId="{D9D5E486-9D48-3D63-B54B-DB44B4263BBD}"/>
          </ac:grpSpMkLst>
        </pc:grpChg>
      </pc:sldChg>
      <pc:sldChg chg="addSp delSp modSp add del mod">
        <pc:chgData name="仁 丁" userId="926e35e2ba5007d3" providerId="LiveId" clId="{AB86310A-3791-4584-893B-2962C229920B}" dt="2024-05-29T02:04:07.284" v="13671" actId="47"/>
        <pc:sldMkLst>
          <pc:docMk/>
          <pc:sldMk cId="437992048" sldId="262"/>
        </pc:sldMkLst>
        <pc:spChg chg="mod">
          <ac:chgData name="仁 丁" userId="926e35e2ba5007d3" providerId="LiveId" clId="{AB86310A-3791-4584-893B-2962C229920B}" dt="2024-05-27T08:29:26.281" v="4657" actId="20577"/>
          <ac:spMkLst>
            <pc:docMk/>
            <pc:sldMk cId="437992048" sldId="262"/>
            <ac:spMk id="2" creationId="{BC0EBB60-185A-F8E7-B27E-4ECB9A221B02}"/>
          </ac:spMkLst>
        </pc:spChg>
        <pc:spChg chg="del">
          <ac:chgData name="仁 丁" userId="926e35e2ba5007d3" providerId="LiveId" clId="{AB86310A-3791-4584-893B-2962C229920B}" dt="2024-05-27T08:04:23.152" v="4242" actId="478"/>
          <ac:spMkLst>
            <pc:docMk/>
            <pc:sldMk cId="437992048" sldId="262"/>
            <ac:spMk id="4" creationId="{32157CB5-76C4-7CF9-7FA0-B4D99E0C1FDF}"/>
          </ac:spMkLst>
        </pc:spChg>
        <pc:spChg chg="del mod">
          <ac:chgData name="仁 丁" userId="926e35e2ba5007d3" providerId="LiveId" clId="{AB86310A-3791-4584-893B-2962C229920B}" dt="2024-05-27T08:04:24.332" v="4243" actId="478"/>
          <ac:spMkLst>
            <pc:docMk/>
            <pc:sldMk cId="437992048" sldId="262"/>
            <ac:spMk id="5" creationId="{E396D0E2-26DE-79F3-8D48-CCD025491048}"/>
          </ac:spMkLst>
        </pc:spChg>
        <pc:spChg chg="del">
          <ac:chgData name="仁 丁" userId="926e35e2ba5007d3" providerId="LiveId" clId="{AB86310A-3791-4584-893B-2962C229920B}" dt="2024-05-27T08:04:25.526" v="4244" actId="478"/>
          <ac:spMkLst>
            <pc:docMk/>
            <pc:sldMk cId="437992048" sldId="262"/>
            <ac:spMk id="6" creationId="{72559A45-83B5-118F-3C7D-FDDB31DBBBEA}"/>
          </ac:spMkLst>
        </pc:spChg>
        <pc:spChg chg="add mod">
          <ac:chgData name="仁 丁" userId="926e35e2ba5007d3" providerId="LiveId" clId="{AB86310A-3791-4584-893B-2962C229920B}" dt="2024-05-27T08:15:14.037" v="4276" actId="20577"/>
          <ac:spMkLst>
            <pc:docMk/>
            <pc:sldMk cId="437992048" sldId="262"/>
            <ac:spMk id="7" creationId="{6A30633B-A7D6-6535-5CDA-84F7C4DB8A67}"/>
          </ac:spMkLst>
        </pc:spChg>
        <pc:spChg chg="add mod">
          <ac:chgData name="仁 丁" userId="926e35e2ba5007d3" providerId="LiveId" clId="{AB86310A-3791-4584-893B-2962C229920B}" dt="2024-05-28T10:08:17.857" v="10391" actId="20577"/>
          <ac:spMkLst>
            <pc:docMk/>
            <pc:sldMk cId="437992048" sldId="262"/>
            <ac:spMk id="9" creationId="{57FEE2B2-FBD4-AE82-F93D-4EC95709BECD}"/>
          </ac:spMkLst>
        </pc:spChg>
        <pc:spChg chg="add mod">
          <ac:chgData name="仁 丁" userId="926e35e2ba5007d3" providerId="LiveId" clId="{AB86310A-3791-4584-893B-2962C229920B}" dt="2024-05-27T08:17:21.076" v="4318" actId="113"/>
          <ac:spMkLst>
            <pc:docMk/>
            <pc:sldMk cId="437992048" sldId="262"/>
            <ac:spMk id="10" creationId="{026D6A93-86D7-C116-B868-A2D5A1ED527B}"/>
          </ac:spMkLst>
        </pc:spChg>
        <pc:spChg chg="add mod">
          <ac:chgData name="仁 丁" userId="926e35e2ba5007d3" providerId="LiveId" clId="{AB86310A-3791-4584-893B-2962C229920B}" dt="2024-05-28T09:16:25.226" v="8775" actId="2711"/>
          <ac:spMkLst>
            <pc:docMk/>
            <pc:sldMk cId="437992048" sldId="262"/>
            <ac:spMk id="11" creationId="{F13735F1-F1E5-374B-4455-2099994AB157}"/>
          </ac:spMkLst>
        </pc:spChg>
      </pc:sldChg>
      <pc:sldChg chg="addSp delSp modSp add mod">
        <pc:chgData name="仁 丁" userId="926e35e2ba5007d3" providerId="LiveId" clId="{AB86310A-3791-4584-893B-2962C229920B}" dt="2024-06-04T00:50:03.930" v="15604" actId="20577"/>
        <pc:sldMkLst>
          <pc:docMk/>
          <pc:sldMk cId="2920479493" sldId="263"/>
        </pc:sldMkLst>
        <pc:spChg chg="mod">
          <ac:chgData name="仁 丁" userId="926e35e2ba5007d3" providerId="LiveId" clId="{AB86310A-3791-4584-893B-2962C229920B}" dt="2024-06-02T22:31:39.511" v="14735" actId="20577"/>
          <ac:spMkLst>
            <pc:docMk/>
            <pc:sldMk cId="2920479493" sldId="263"/>
            <ac:spMk id="2" creationId="{A60F8A9D-DEEE-B541-95C3-041269CEB2C7}"/>
          </ac:spMkLst>
        </pc:spChg>
        <pc:spChg chg="add mod">
          <ac:chgData name="仁 丁" userId="926e35e2ba5007d3" providerId="LiveId" clId="{AB86310A-3791-4584-893B-2962C229920B}" dt="2024-06-04T00:50:03.930" v="15604" actId="20577"/>
          <ac:spMkLst>
            <pc:docMk/>
            <pc:sldMk cId="2920479493" sldId="263"/>
            <ac:spMk id="3" creationId="{CD68E282-54E6-7BAD-2E5B-1309D6608130}"/>
          </ac:spMkLst>
        </pc:spChg>
        <pc:spChg chg="add mod">
          <ac:chgData name="仁 丁" userId="926e35e2ba5007d3" providerId="LiveId" clId="{AB86310A-3791-4584-893B-2962C229920B}" dt="2024-06-02T23:32:19.160" v="15258" actId="20577"/>
          <ac:spMkLst>
            <pc:docMk/>
            <pc:sldMk cId="2920479493" sldId="263"/>
            <ac:spMk id="6" creationId="{503F849B-4F83-C4DD-7C99-54DFE63D8965}"/>
          </ac:spMkLst>
        </pc:spChg>
        <pc:spChg chg="del">
          <ac:chgData name="仁 丁" userId="926e35e2ba5007d3" providerId="LiveId" clId="{AB86310A-3791-4584-893B-2962C229920B}" dt="2024-05-27T08:27:04.853" v="4610" actId="478"/>
          <ac:spMkLst>
            <pc:docMk/>
            <pc:sldMk cId="2920479493" sldId="263"/>
            <ac:spMk id="22" creationId="{D8792803-6257-545F-0AC5-7E3190DD7819}"/>
          </ac:spMkLst>
        </pc:spChg>
        <pc:spChg chg="add mod">
          <ac:chgData name="仁 丁" userId="926e35e2ba5007d3" providerId="LiveId" clId="{AB86310A-3791-4584-893B-2962C229920B}" dt="2024-06-02T23:39:47.709" v="15293" actId="20577"/>
          <ac:spMkLst>
            <pc:docMk/>
            <pc:sldMk cId="2920479493" sldId="263"/>
            <ac:spMk id="23" creationId="{AB40B4B1-57D9-A101-D24F-7E0E02166598}"/>
          </ac:spMkLst>
        </pc:spChg>
        <pc:spChg chg="del mod">
          <ac:chgData name="仁 丁" userId="926e35e2ba5007d3" providerId="LiveId" clId="{AB86310A-3791-4584-893B-2962C229920B}" dt="2024-05-27T08:27:13.173" v="4618" actId="478"/>
          <ac:spMkLst>
            <pc:docMk/>
            <pc:sldMk cId="2920479493" sldId="263"/>
            <ac:spMk id="29" creationId="{3AE93CDA-9B1A-8188-50F0-6B91818E3997}"/>
          </ac:spMkLst>
        </pc:spChg>
        <pc:spChg chg="del mod">
          <ac:chgData name="仁 丁" userId="926e35e2ba5007d3" providerId="LiveId" clId="{AB86310A-3791-4584-893B-2962C229920B}" dt="2024-05-27T08:27:11.177" v="4615" actId="478"/>
          <ac:spMkLst>
            <pc:docMk/>
            <pc:sldMk cId="2920479493" sldId="263"/>
            <ac:spMk id="31" creationId="{ED7581AA-485A-C62F-671D-8BBE939C5333}"/>
          </ac:spMkLst>
        </pc:spChg>
        <pc:spChg chg="del">
          <ac:chgData name="仁 丁" userId="926e35e2ba5007d3" providerId="LiveId" clId="{AB86310A-3791-4584-893B-2962C229920B}" dt="2024-05-27T08:27:14.074" v="4619" actId="478"/>
          <ac:spMkLst>
            <pc:docMk/>
            <pc:sldMk cId="2920479493" sldId="263"/>
            <ac:spMk id="59" creationId="{52BCEE5D-695E-D629-6C56-E0D1D1410A3A}"/>
          </ac:spMkLst>
        </pc:spChg>
        <pc:grpChg chg="del">
          <ac:chgData name="仁 丁" userId="926e35e2ba5007d3" providerId="LiveId" clId="{AB86310A-3791-4584-893B-2962C229920B}" dt="2024-05-27T08:27:02.351" v="4609" actId="478"/>
          <ac:grpSpMkLst>
            <pc:docMk/>
            <pc:sldMk cId="2920479493" sldId="263"/>
            <ac:grpSpMk id="60" creationId="{EB3BD621-7F56-81E7-D758-04CB3BF63687}"/>
          </ac:grpSpMkLst>
        </pc:grpChg>
        <pc:grpChg chg="del">
          <ac:chgData name="仁 丁" userId="926e35e2ba5007d3" providerId="LiveId" clId="{AB86310A-3791-4584-893B-2962C229920B}" dt="2024-05-27T08:27:09.919" v="4613" actId="478"/>
          <ac:grpSpMkLst>
            <pc:docMk/>
            <pc:sldMk cId="2920479493" sldId="263"/>
            <ac:grpSpMk id="62" creationId="{4A966654-83B8-3FDD-3271-2A9EF30F9A50}"/>
          </ac:grpSpMkLst>
        </pc:grpChg>
      </pc:sldChg>
      <pc:sldChg chg="addSp delSp modSp new mod">
        <pc:chgData name="仁 丁" userId="926e35e2ba5007d3" providerId="LiveId" clId="{AB86310A-3791-4584-893B-2962C229920B}" dt="2024-06-02T23:31:34.741" v="15248" actId="20577"/>
        <pc:sldMkLst>
          <pc:docMk/>
          <pc:sldMk cId="3580437678" sldId="264"/>
        </pc:sldMkLst>
        <pc:spChg chg="mod">
          <ac:chgData name="仁 丁" userId="926e35e2ba5007d3" providerId="LiveId" clId="{AB86310A-3791-4584-893B-2962C229920B}" dt="2024-06-02T22:32:05.822" v="14739" actId="20577"/>
          <ac:spMkLst>
            <pc:docMk/>
            <pc:sldMk cId="3580437678" sldId="264"/>
            <ac:spMk id="2" creationId="{D55960C8-5352-2EE9-1C5A-FCAA34CF28D9}"/>
          </ac:spMkLst>
        </pc:spChg>
        <pc:spChg chg="add mod">
          <ac:chgData name="仁 丁" userId="926e35e2ba5007d3" providerId="LiveId" clId="{AB86310A-3791-4584-893B-2962C229920B}" dt="2024-06-02T23:31:34.741" v="15248" actId="20577"/>
          <ac:spMkLst>
            <pc:docMk/>
            <pc:sldMk cId="3580437678" sldId="264"/>
            <ac:spMk id="3" creationId="{10BD29E7-98C4-75E2-4F54-34959ADD7EBB}"/>
          </ac:spMkLst>
        </pc:spChg>
        <pc:spChg chg="add del mod">
          <ac:chgData name="仁 丁" userId="926e35e2ba5007d3" providerId="LiveId" clId="{AB86310A-3791-4584-893B-2962C229920B}" dt="2024-05-29T02:13:43.158" v="13699" actId="478"/>
          <ac:spMkLst>
            <pc:docMk/>
            <pc:sldMk cId="3580437678" sldId="264"/>
            <ac:spMk id="4" creationId="{753DAC10-A948-39E9-0DA1-ABE07724C963}"/>
          </ac:spMkLst>
        </pc:spChg>
      </pc:sldChg>
      <pc:sldChg chg="addSp delSp modSp new mod">
        <pc:chgData name="仁 丁" userId="926e35e2ba5007d3" providerId="LiveId" clId="{AB86310A-3791-4584-893B-2962C229920B}" dt="2024-06-02T23:32:53.244" v="15268" actId="20577"/>
        <pc:sldMkLst>
          <pc:docMk/>
          <pc:sldMk cId="3845697956" sldId="265"/>
        </pc:sldMkLst>
        <pc:spChg chg="mod">
          <ac:chgData name="仁 丁" userId="926e35e2ba5007d3" providerId="LiveId" clId="{AB86310A-3791-4584-893B-2962C229920B}" dt="2024-05-27T10:08:35.160" v="6511" actId="20577"/>
          <ac:spMkLst>
            <pc:docMk/>
            <pc:sldMk cId="3845697956" sldId="265"/>
            <ac:spMk id="2" creationId="{DB4C5E21-4D6A-F6B5-A5AA-18DD51DE455B}"/>
          </ac:spMkLst>
        </pc:spChg>
        <pc:spChg chg="add mod">
          <ac:chgData name="仁 丁" userId="926e35e2ba5007d3" providerId="LiveId" clId="{AB86310A-3791-4584-893B-2962C229920B}" dt="2024-06-02T23:32:31.911" v="15261" actId="20577"/>
          <ac:spMkLst>
            <pc:docMk/>
            <pc:sldMk cId="3845697956" sldId="265"/>
            <ac:spMk id="3" creationId="{FD1259B6-260A-D45B-3751-48CCE049B326}"/>
          </ac:spMkLst>
        </pc:spChg>
        <pc:spChg chg="add del mod">
          <ac:chgData name="仁 丁" userId="926e35e2ba5007d3" providerId="LiveId" clId="{AB86310A-3791-4584-893B-2962C229920B}" dt="2024-06-02T23:32:53.244" v="15268" actId="20577"/>
          <ac:spMkLst>
            <pc:docMk/>
            <pc:sldMk cId="3845697956" sldId="265"/>
            <ac:spMk id="4" creationId="{2799500D-7210-FDC4-959E-A8A9E26C5979}"/>
          </ac:spMkLst>
        </pc:spChg>
        <pc:spChg chg="add del mod">
          <ac:chgData name="仁 丁" userId="926e35e2ba5007d3" providerId="LiveId" clId="{AB86310A-3791-4584-893B-2962C229920B}" dt="2024-05-29T02:27:35.403" v="14162" actId="21"/>
          <ac:spMkLst>
            <pc:docMk/>
            <pc:sldMk cId="3845697956" sldId="265"/>
            <ac:spMk id="5" creationId="{138C14EA-646E-F141-111E-ACECC2850D49}"/>
          </ac:spMkLst>
        </pc:spChg>
        <pc:spChg chg="add del mod">
          <ac:chgData name="仁 丁" userId="926e35e2ba5007d3" providerId="LiveId" clId="{AB86310A-3791-4584-893B-2962C229920B}" dt="2024-05-27T10:10:41.491" v="6578" actId="11529"/>
          <ac:spMkLst>
            <pc:docMk/>
            <pc:sldMk cId="3845697956" sldId="265"/>
            <ac:spMk id="5" creationId="{251FA12B-80A8-824D-086E-051AEF0A554B}"/>
          </ac:spMkLst>
        </pc:spChg>
        <pc:spChg chg="add del mod">
          <ac:chgData name="仁 丁" userId="926e35e2ba5007d3" providerId="LiveId" clId="{AB86310A-3791-4584-893B-2962C229920B}" dt="2024-05-29T02:27:35.403" v="14162" actId="21"/>
          <ac:spMkLst>
            <pc:docMk/>
            <pc:sldMk cId="3845697956" sldId="265"/>
            <ac:spMk id="6" creationId="{3A0B96D8-CBAF-D7DE-9254-5108F55080E8}"/>
          </ac:spMkLst>
        </pc:spChg>
      </pc:sldChg>
      <pc:sldChg chg="addSp modSp new mod">
        <pc:chgData name="仁 丁" userId="926e35e2ba5007d3" providerId="LiveId" clId="{AB86310A-3791-4584-893B-2962C229920B}" dt="2024-06-04T00:55:42.209" v="15624" actId="20577"/>
        <pc:sldMkLst>
          <pc:docMk/>
          <pc:sldMk cId="189895919" sldId="266"/>
        </pc:sldMkLst>
        <pc:spChg chg="mod">
          <ac:chgData name="仁 丁" userId="926e35e2ba5007d3" providerId="LiveId" clId="{AB86310A-3791-4584-893B-2962C229920B}" dt="2024-05-28T08:08:55.618" v="7252" actId="20577"/>
          <ac:spMkLst>
            <pc:docMk/>
            <pc:sldMk cId="189895919" sldId="266"/>
            <ac:spMk id="2" creationId="{A331BEF9-E17B-4A24-9BDF-85F584BE65B8}"/>
          </ac:spMkLst>
        </pc:spChg>
        <pc:spChg chg="add mod">
          <ac:chgData name="仁 丁" userId="926e35e2ba5007d3" providerId="LiveId" clId="{AB86310A-3791-4584-893B-2962C229920B}" dt="2024-06-04T00:55:36.616" v="15614" actId="20577"/>
          <ac:spMkLst>
            <pc:docMk/>
            <pc:sldMk cId="189895919" sldId="266"/>
            <ac:spMk id="3" creationId="{EF47558C-C811-28CC-C644-90A051F19E6F}"/>
          </ac:spMkLst>
        </pc:spChg>
        <pc:spChg chg="add mod">
          <ac:chgData name="仁 丁" userId="926e35e2ba5007d3" providerId="LiveId" clId="{AB86310A-3791-4584-893B-2962C229920B}" dt="2024-05-28T08:10:25.882" v="7311" actId="1076"/>
          <ac:spMkLst>
            <pc:docMk/>
            <pc:sldMk cId="189895919" sldId="266"/>
            <ac:spMk id="4" creationId="{22355800-2166-621D-F25B-E0A3D24EE138}"/>
          </ac:spMkLst>
        </pc:spChg>
        <pc:spChg chg="add mod">
          <ac:chgData name="仁 丁" userId="926e35e2ba5007d3" providerId="LiveId" clId="{AB86310A-3791-4584-893B-2962C229920B}" dt="2024-06-04T00:55:42.209" v="15624" actId="20577"/>
          <ac:spMkLst>
            <pc:docMk/>
            <pc:sldMk cId="189895919" sldId="266"/>
            <ac:spMk id="5" creationId="{BC32AFA2-B88E-ADB4-2F4D-831A06D21569}"/>
          </ac:spMkLst>
        </pc:spChg>
        <pc:spChg chg="add mod">
          <ac:chgData name="仁 丁" userId="926e35e2ba5007d3" providerId="LiveId" clId="{AB86310A-3791-4584-893B-2962C229920B}" dt="2024-05-29T03:32:28.366" v="14467" actId="20577"/>
          <ac:spMkLst>
            <pc:docMk/>
            <pc:sldMk cId="189895919" sldId="266"/>
            <ac:spMk id="6" creationId="{EB6713AE-FEF2-0E54-35DD-BC9B52013D43}"/>
          </ac:spMkLst>
        </pc:spChg>
        <pc:spChg chg="add mod">
          <ac:chgData name="仁 丁" userId="926e35e2ba5007d3" providerId="LiveId" clId="{AB86310A-3791-4584-893B-2962C229920B}" dt="2024-06-02T23:42:14.683" v="15300" actId="20577"/>
          <ac:spMkLst>
            <pc:docMk/>
            <pc:sldMk cId="189895919" sldId="266"/>
            <ac:spMk id="7" creationId="{6E570A22-6DD3-B251-6688-FF482A607DE8}"/>
          </ac:spMkLst>
        </pc:spChg>
      </pc:sldChg>
      <pc:sldChg chg="addSp delSp modSp new mod delAnim modAnim">
        <pc:chgData name="仁 丁" userId="926e35e2ba5007d3" providerId="LiveId" clId="{AB86310A-3791-4584-893B-2962C229920B}" dt="2024-06-03T00:35:28.411" v="15583" actId="478"/>
        <pc:sldMkLst>
          <pc:docMk/>
          <pc:sldMk cId="2110772052" sldId="267"/>
        </pc:sldMkLst>
        <pc:spChg chg="mod">
          <ac:chgData name="仁 丁" userId="926e35e2ba5007d3" providerId="LiveId" clId="{AB86310A-3791-4584-893B-2962C229920B}" dt="2024-05-28T08:40:13.365" v="7782" actId="20577"/>
          <ac:spMkLst>
            <pc:docMk/>
            <pc:sldMk cId="2110772052" sldId="267"/>
            <ac:spMk id="2" creationId="{ECF849E8-6A40-2A9F-B52A-079D56B74D5B}"/>
          </ac:spMkLst>
        </pc:spChg>
        <pc:spChg chg="add del mod">
          <ac:chgData name="仁 丁" userId="926e35e2ba5007d3" providerId="LiveId" clId="{AB86310A-3791-4584-893B-2962C229920B}" dt="2024-06-03T00:35:28.411" v="15583" actId="478"/>
          <ac:spMkLst>
            <pc:docMk/>
            <pc:sldMk cId="2110772052" sldId="267"/>
            <ac:spMk id="3" creationId="{C4F4DC03-F1A9-16C0-1C83-992E600F19B8}"/>
          </ac:spMkLst>
        </pc:spChg>
        <pc:spChg chg="add del mod">
          <ac:chgData name="仁 丁" userId="926e35e2ba5007d3" providerId="LiveId" clId="{AB86310A-3791-4584-893B-2962C229920B}" dt="2024-05-28T08:41:20.067" v="7789"/>
          <ac:spMkLst>
            <pc:docMk/>
            <pc:sldMk cId="2110772052" sldId="267"/>
            <ac:spMk id="4" creationId="{ED4CC9AF-A9B0-C16B-D942-D88A54F6B49C}"/>
          </ac:spMkLst>
        </pc:spChg>
        <pc:spChg chg="add del">
          <ac:chgData name="仁 丁" userId="926e35e2ba5007d3" providerId="LiveId" clId="{AB86310A-3791-4584-893B-2962C229920B}" dt="2024-05-28T08:41:04.765" v="7786" actId="478"/>
          <ac:spMkLst>
            <pc:docMk/>
            <pc:sldMk cId="2110772052" sldId="267"/>
            <ac:spMk id="5" creationId="{86F857FD-58D3-CF33-245C-4F9E4605727E}"/>
          </ac:spMkLst>
        </pc:spChg>
        <pc:spChg chg="add mod">
          <ac:chgData name="仁 丁" userId="926e35e2ba5007d3" providerId="LiveId" clId="{AB86310A-3791-4584-893B-2962C229920B}" dt="2024-06-02T23:43:31.672" v="15310" actId="20577"/>
          <ac:spMkLst>
            <pc:docMk/>
            <pc:sldMk cId="2110772052" sldId="267"/>
            <ac:spMk id="6" creationId="{9912D683-ACD8-D6FA-858B-43C50F3E6A2E}"/>
          </ac:spMkLst>
        </pc:spChg>
        <pc:spChg chg="add del mod">
          <ac:chgData name="仁 丁" userId="926e35e2ba5007d3" providerId="LiveId" clId="{AB86310A-3791-4584-893B-2962C229920B}" dt="2024-05-28T09:05:07.419" v="8227" actId="478"/>
          <ac:spMkLst>
            <pc:docMk/>
            <pc:sldMk cId="2110772052" sldId="267"/>
            <ac:spMk id="7" creationId="{E5EE8A07-9D98-1807-7670-FF6006408202}"/>
          </ac:spMkLst>
        </pc:spChg>
        <pc:spChg chg="add mod">
          <ac:chgData name="仁 丁" userId="926e35e2ba5007d3" providerId="LiveId" clId="{AB86310A-3791-4584-893B-2962C229920B}" dt="2024-06-02T23:43:46.053" v="15318" actId="20577"/>
          <ac:spMkLst>
            <pc:docMk/>
            <pc:sldMk cId="2110772052" sldId="267"/>
            <ac:spMk id="8" creationId="{6620D69E-F7B6-7BB7-C213-B6CC9A2EDFF2}"/>
          </ac:spMkLst>
        </pc:spChg>
        <pc:spChg chg="add del mod">
          <ac:chgData name="仁 丁" userId="926e35e2ba5007d3" providerId="LiveId" clId="{AB86310A-3791-4584-893B-2962C229920B}" dt="2024-06-03T00:35:25.607" v="15582" actId="478"/>
          <ac:spMkLst>
            <pc:docMk/>
            <pc:sldMk cId="2110772052" sldId="267"/>
            <ac:spMk id="9" creationId="{3FB9B98C-D4CA-1B6D-0920-B84FE5F056E0}"/>
          </ac:spMkLst>
        </pc:spChg>
      </pc:sldChg>
      <pc:sldChg chg="addSp delSp modSp new mod">
        <pc:chgData name="仁 丁" userId="926e35e2ba5007d3" providerId="LiveId" clId="{AB86310A-3791-4584-893B-2962C229920B}" dt="2024-06-02T23:48:30.474" v="15505" actId="14100"/>
        <pc:sldMkLst>
          <pc:docMk/>
          <pc:sldMk cId="3991133716" sldId="268"/>
        </pc:sldMkLst>
        <pc:spChg chg="mod">
          <ac:chgData name="仁 丁" userId="926e35e2ba5007d3" providerId="LiveId" clId="{AB86310A-3791-4584-893B-2962C229920B}" dt="2024-05-28T09:20:32.742" v="8778" actId="122"/>
          <ac:spMkLst>
            <pc:docMk/>
            <pc:sldMk cId="3991133716" sldId="268"/>
            <ac:spMk id="2" creationId="{0A9FC4D9-52BF-7CEC-D859-9F02A330E65D}"/>
          </ac:spMkLst>
        </pc:spChg>
        <pc:spChg chg="add mod">
          <ac:chgData name="仁 丁" userId="926e35e2ba5007d3" providerId="LiveId" clId="{AB86310A-3791-4584-893B-2962C229920B}" dt="2024-06-02T23:47:53.436" v="15431" actId="20577"/>
          <ac:spMkLst>
            <pc:docMk/>
            <pc:sldMk cId="3991133716" sldId="268"/>
            <ac:spMk id="3" creationId="{D260257B-CC24-9D6D-B1F6-43A295D0D047}"/>
          </ac:spMkLst>
        </pc:spChg>
        <pc:spChg chg="add del mod">
          <ac:chgData name="仁 丁" userId="926e35e2ba5007d3" providerId="LiveId" clId="{AB86310A-3791-4584-893B-2962C229920B}" dt="2024-05-29T02:33:09.393" v="14188" actId="478"/>
          <ac:spMkLst>
            <pc:docMk/>
            <pc:sldMk cId="3991133716" sldId="268"/>
            <ac:spMk id="4" creationId="{A2801A39-C930-D6FB-99DA-60C2A13417AE}"/>
          </ac:spMkLst>
        </pc:spChg>
        <pc:spChg chg="add mod">
          <ac:chgData name="仁 丁" userId="926e35e2ba5007d3" providerId="LiveId" clId="{AB86310A-3791-4584-893B-2962C229920B}" dt="2024-06-02T23:48:30.474" v="15505" actId="14100"/>
          <ac:spMkLst>
            <pc:docMk/>
            <pc:sldMk cId="3991133716" sldId="268"/>
            <ac:spMk id="4" creationId="{ED2F816F-0ED8-785F-0912-D90F03C2D329}"/>
          </ac:spMkLst>
        </pc:spChg>
        <pc:spChg chg="add mod">
          <ac:chgData name="仁 丁" userId="926e35e2ba5007d3" providerId="LiveId" clId="{AB86310A-3791-4584-893B-2962C229920B}" dt="2024-05-29T02:33:31.445" v="14201" actId="14100"/>
          <ac:spMkLst>
            <pc:docMk/>
            <pc:sldMk cId="3991133716" sldId="268"/>
            <ac:spMk id="5" creationId="{4F90C7EC-8D2A-DC24-6324-5D1BD4CEB867}"/>
          </ac:spMkLst>
        </pc:spChg>
        <pc:spChg chg="add del mod">
          <ac:chgData name="仁 丁" userId="926e35e2ba5007d3" providerId="LiveId" clId="{AB86310A-3791-4584-893B-2962C229920B}" dt="2024-05-28T09:44:37.475" v="9607" actId="478"/>
          <ac:spMkLst>
            <pc:docMk/>
            <pc:sldMk cId="3991133716" sldId="268"/>
            <ac:spMk id="5" creationId="{B21898A5-2628-ECA3-202A-847887D63F4B}"/>
          </ac:spMkLst>
        </pc:spChg>
        <pc:spChg chg="add mod">
          <ac:chgData name="仁 丁" userId="926e35e2ba5007d3" providerId="LiveId" clId="{AB86310A-3791-4584-893B-2962C229920B}" dt="2024-05-29T03:38:30.115" v="14496" actId="20577"/>
          <ac:spMkLst>
            <pc:docMk/>
            <pc:sldMk cId="3991133716" sldId="268"/>
            <ac:spMk id="6" creationId="{AD1A5200-2A60-1EBD-BD88-FC08EA1B66DB}"/>
          </ac:spMkLst>
        </pc:spChg>
      </pc:sldChg>
      <pc:sldChg chg="delSp modSp add del mod">
        <pc:chgData name="仁 丁" userId="926e35e2ba5007d3" providerId="LiveId" clId="{AB86310A-3791-4584-893B-2962C229920B}" dt="2024-05-29T02:33:04.929" v="14187" actId="47"/>
        <pc:sldMkLst>
          <pc:docMk/>
          <pc:sldMk cId="418878524" sldId="269"/>
        </pc:sldMkLst>
        <pc:spChg chg="mod">
          <ac:chgData name="仁 丁" userId="926e35e2ba5007d3" providerId="LiveId" clId="{AB86310A-3791-4584-893B-2962C229920B}" dt="2024-05-28T10:49:17.266" v="11264" actId="20577"/>
          <ac:spMkLst>
            <pc:docMk/>
            <pc:sldMk cId="418878524" sldId="269"/>
            <ac:spMk id="3" creationId="{D260257B-CC24-9D6D-B1F6-43A295D0D047}"/>
          </ac:spMkLst>
        </pc:spChg>
        <pc:spChg chg="del">
          <ac:chgData name="仁 丁" userId="926e35e2ba5007d3" providerId="LiveId" clId="{AB86310A-3791-4584-893B-2962C229920B}" dt="2024-05-28T09:44:53.808" v="9609" actId="478"/>
          <ac:spMkLst>
            <pc:docMk/>
            <pc:sldMk cId="418878524" sldId="269"/>
            <ac:spMk id="4" creationId="{A2801A39-C930-D6FB-99DA-60C2A13417AE}"/>
          </ac:spMkLst>
        </pc:spChg>
        <pc:spChg chg="del mod">
          <ac:chgData name="仁 丁" userId="926e35e2ba5007d3" providerId="LiveId" clId="{AB86310A-3791-4584-893B-2962C229920B}" dt="2024-05-29T02:32:51.826" v="14186" actId="478"/>
          <ac:spMkLst>
            <pc:docMk/>
            <pc:sldMk cId="418878524" sldId="269"/>
            <ac:spMk id="5" creationId="{B21898A5-2628-ECA3-202A-847887D63F4B}"/>
          </ac:spMkLst>
        </pc:spChg>
      </pc:sldChg>
      <pc:sldChg chg="addSp delSp modSp new mod">
        <pc:chgData name="仁 丁" userId="926e35e2ba5007d3" providerId="LiveId" clId="{AB86310A-3791-4584-893B-2962C229920B}" dt="2024-06-03T00:36:43.319" v="15588" actId="1076"/>
        <pc:sldMkLst>
          <pc:docMk/>
          <pc:sldMk cId="319908550" sldId="270"/>
        </pc:sldMkLst>
        <pc:spChg chg="mod">
          <ac:chgData name="仁 丁" userId="926e35e2ba5007d3" providerId="LiveId" clId="{AB86310A-3791-4584-893B-2962C229920B}" dt="2024-05-28T10:13:50.167" v="10449" actId="20577"/>
          <ac:spMkLst>
            <pc:docMk/>
            <pc:sldMk cId="319908550" sldId="270"/>
            <ac:spMk id="2" creationId="{F6875344-3594-1883-884F-F5753EA16690}"/>
          </ac:spMkLst>
        </pc:spChg>
        <pc:spChg chg="add mod">
          <ac:chgData name="仁 丁" userId="926e35e2ba5007d3" providerId="LiveId" clId="{AB86310A-3791-4584-893B-2962C229920B}" dt="2024-06-03T00:36:43.319" v="15588" actId="1076"/>
          <ac:spMkLst>
            <pc:docMk/>
            <pc:sldMk cId="319908550" sldId="270"/>
            <ac:spMk id="3" creationId="{E60E9FAB-6234-D034-A162-997704614CEA}"/>
          </ac:spMkLst>
        </pc:spChg>
        <pc:spChg chg="add del mod">
          <ac:chgData name="仁 丁" userId="926e35e2ba5007d3" providerId="LiveId" clId="{AB86310A-3791-4584-893B-2962C229920B}" dt="2024-05-28T10:36:51.574" v="10740"/>
          <ac:spMkLst>
            <pc:docMk/>
            <pc:sldMk cId="319908550" sldId="270"/>
            <ac:spMk id="4" creationId="{9F2A535D-16DD-BE1E-B471-84B3D6A3378B}"/>
          </ac:spMkLst>
        </pc:spChg>
        <pc:spChg chg="add del mod">
          <ac:chgData name="仁 丁" userId="926e35e2ba5007d3" providerId="LiveId" clId="{AB86310A-3791-4584-893B-2962C229920B}" dt="2024-06-03T00:36:35.029" v="15584" actId="478"/>
          <ac:spMkLst>
            <pc:docMk/>
            <pc:sldMk cId="319908550" sldId="270"/>
            <ac:spMk id="5" creationId="{CDF2BC49-F8F3-166D-FD67-6682687D1269}"/>
          </ac:spMkLst>
        </pc:spChg>
        <pc:spChg chg="add mod">
          <ac:chgData name="仁 丁" userId="926e35e2ba5007d3" providerId="LiveId" clId="{AB86310A-3791-4584-893B-2962C229920B}" dt="2024-06-03T00:36:41.276" v="15587" actId="1076"/>
          <ac:spMkLst>
            <pc:docMk/>
            <pc:sldMk cId="319908550" sldId="270"/>
            <ac:spMk id="6" creationId="{AD8D4EAD-3182-8EF2-47C7-E3C8CCA66AA2}"/>
          </ac:spMkLst>
        </pc:spChg>
        <pc:spChg chg="add del mod">
          <ac:chgData name="仁 丁" userId="926e35e2ba5007d3" providerId="LiveId" clId="{AB86310A-3791-4584-893B-2962C229920B}" dt="2024-06-03T00:36:36.382" v="15585" actId="478"/>
          <ac:spMkLst>
            <pc:docMk/>
            <pc:sldMk cId="319908550" sldId="270"/>
            <ac:spMk id="8" creationId="{D95BB463-08B6-4BE5-A0DF-11DFA9CA0517}"/>
          </ac:spMkLst>
        </pc:spChg>
      </pc:sldChg>
      <pc:sldChg chg="addSp modSp new del mod">
        <pc:chgData name="仁 丁" userId="926e35e2ba5007d3" providerId="LiveId" clId="{AB86310A-3791-4584-893B-2962C229920B}" dt="2024-05-29T02:46:20.720" v="14383" actId="2696"/>
        <pc:sldMkLst>
          <pc:docMk/>
          <pc:sldMk cId="1770734050" sldId="271"/>
        </pc:sldMkLst>
        <pc:spChg chg="mod">
          <ac:chgData name="仁 丁" userId="926e35e2ba5007d3" providerId="LiveId" clId="{AB86310A-3791-4584-893B-2962C229920B}" dt="2024-05-28T10:58:27.307" v="11318"/>
          <ac:spMkLst>
            <pc:docMk/>
            <pc:sldMk cId="1770734050" sldId="271"/>
            <ac:spMk id="2" creationId="{1F0973B1-FE9D-3638-A66D-77B2E79C5CC6}"/>
          </ac:spMkLst>
        </pc:spChg>
        <pc:spChg chg="add mod">
          <ac:chgData name="仁 丁" userId="926e35e2ba5007d3" providerId="LiveId" clId="{AB86310A-3791-4584-893B-2962C229920B}" dt="2024-05-28T11:53:11.337" v="12344" actId="20577"/>
          <ac:spMkLst>
            <pc:docMk/>
            <pc:sldMk cId="1770734050" sldId="271"/>
            <ac:spMk id="3" creationId="{E10BE9E0-2E6A-F1E9-DF6B-FC7F46BA5474}"/>
          </ac:spMkLst>
        </pc:spChg>
        <pc:spChg chg="add mod">
          <ac:chgData name="仁 丁" userId="926e35e2ba5007d3" providerId="LiveId" clId="{AB86310A-3791-4584-893B-2962C229920B}" dt="2024-05-28T12:00:24.131" v="12592" actId="948"/>
          <ac:spMkLst>
            <pc:docMk/>
            <pc:sldMk cId="1770734050" sldId="271"/>
            <ac:spMk id="4" creationId="{EC42739B-B470-B566-8FC9-BAF5A1923FD4}"/>
          </ac:spMkLst>
        </pc:spChg>
      </pc:sldChg>
      <pc:sldChg chg="addSp modSp new mod">
        <pc:chgData name="仁 丁" userId="926e35e2ba5007d3" providerId="LiveId" clId="{AB86310A-3791-4584-893B-2962C229920B}" dt="2024-05-29T03:48:43.593" v="14498" actId="20577"/>
        <pc:sldMkLst>
          <pc:docMk/>
          <pc:sldMk cId="2130005918" sldId="272"/>
        </pc:sldMkLst>
        <pc:spChg chg="mod">
          <ac:chgData name="仁 丁" userId="926e35e2ba5007d3" providerId="LiveId" clId="{AB86310A-3791-4584-893B-2962C229920B}" dt="2024-05-28T12:00:59.307" v="12595" actId="122"/>
          <ac:spMkLst>
            <pc:docMk/>
            <pc:sldMk cId="2130005918" sldId="272"/>
            <ac:spMk id="2" creationId="{FA7755C4-50E0-BFB1-E144-D6865EC6FFBC}"/>
          </ac:spMkLst>
        </pc:spChg>
        <pc:spChg chg="add mod">
          <ac:chgData name="仁 丁" userId="926e35e2ba5007d3" providerId="LiveId" clId="{AB86310A-3791-4584-893B-2962C229920B}" dt="2024-05-29T03:48:43.593" v="14498" actId="20577"/>
          <ac:spMkLst>
            <pc:docMk/>
            <pc:sldMk cId="2130005918" sldId="272"/>
            <ac:spMk id="3" creationId="{8190F24E-234F-FB31-074F-540E49607250}"/>
          </ac:spMkLst>
        </pc:spChg>
        <pc:spChg chg="add mod">
          <ac:chgData name="仁 丁" userId="926e35e2ba5007d3" providerId="LiveId" clId="{AB86310A-3791-4584-893B-2962C229920B}" dt="2024-05-29T03:06:27.685" v="14408" actId="14100"/>
          <ac:spMkLst>
            <pc:docMk/>
            <pc:sldMk cId="2130005918" sldId="272"/>
            <ac:spMk id="4" creationId="{56B9CB08-9DC0-6FAC-7151-2197AEA0685A}"/>
          </ac:spMkLst>
        </pc:spChg>
      </pc:sldChg>
      <pc:sldChg chg="addSp modSp new mod">
        <pc:chgData name="仁 丁" userId="926e35e2ba5007d3" providerId="LiveId" clId="{AB86310A-3791-4584-893B-2962C229920B}" dt="2024-05-28T12:27:46.067" v="13160" actId="20577"/>
        <pc:sldMkLst>
          <pc:docMk/>
          <pc:sldMk cId="2302523614" sldId="273"/>
        </pc:sldMkLst>
        <pc:spChg chg="mod">
          <ac:chgData name="仁 丁" userId="926e35e2ba5007d3" providerId="LiveId" clId="{AB86310A-3791-4584-893B-2962C229920B}" dt="2024-05-28T12:08:21.051" v="12840" actId="20577"/>
          <ac:spMkLst>
            <pc:docMk/>
            <pc:sldMk cId="2302523614" sldId="273"/>
            <ac:spMk id="2" creationId="{8EE6EE93-2174-706E-14E6-4F1AC09D1B18}"/>
          </ac:spMkLst>
        </pc:spChg>
        <pc:spChg chg="add mod">
          <ac:chgData name="仁 丁" userId="926e35e2ba5007d3" providerId="LiveId" clId="{AB86310A-3791-4584-893B-2962C229920B}" dt="2024-05-28T12:11:40.004" v="13026" actId="20577"/>
          <ac:spMkLst>
            <pc:docMk/>
            <pc:sldMk cId="2302523614" sldId="273"/>
            <ac:spMk id="3" creationId="{201CA522-87BA-0314-DBE4-499AE8DEE6D3}"/>
          </ac:spMkLst>
        </pc:spChg>
        <pc:spChg chg="add mod">
          <ac:chgData name="仁 丁" userId="926e35e2ba5007d3" providerId="LiveId" clId="{AB86310A-3791-4584-893B-2962C229920B}" dt="2024-05-28T12:13:41.282" v="13111" actId="1582"/>
          <ac:spMkLst>
            <pc:docMk/>
            <pc:sldMk cId="2302523614" sldId="273"/>
            <ac:spMk id="4" creationId="{16B9AD05-83F8-E950-52FC-589D5D9923BF}"/>
          </ac:spMkLst>
        </pc:spChg>
        <pc:spChg chg="add mod">
          <ac:chgData name="仁 丁" userId="926e35e2ba5007d3" providerId="LiveId" clId="{AB86310A-3791-4584-893B-2962C229920B}" dt="2024-05-28T12:27:46.067" v="13160" actId="20577"/>
          <ac:spMkLst>
            <pc:docMk/>
            <pc:sldMk cId="2302523614" sldId="273"/>
            <ac:spMk id="5" creationId="{A4298996-11A1-F8BA-6400-4567856B1637}"/>
          </ac:spMkLst>
        </pc:spChg>
        <pc:picChg chg="add mod">
          <ac:chgData name="仁 丁" userId="926e35e2ba5007d3" providerId="LiveId" clId="{AB86310A-3791-4584-893B-2962C229920B}" dt="2024-05-28T12:14:27.202" v="13116" actId="1076"/>
          <ac:picMkLst>
            <pc:docMk/>
            <pc:sldMk cId="2302523614" sldId="273"/>
            <ac:picMk id="1026" creationId="{71D254D9-271C-E6AB-1178-7E88A9EFE43A}"/>
          </ac:picMkLst>
        </pc:picChg>
      </pc:sldChg>
      <pc:sldChg chg="addSp delSp modSp new mod">
        <pc:chgData name="仁 丁" userId="926e35e2ba5007d3" providerId="LiveId" clId="{AB86310A-3791-4584-893B-2962C229920B}" dt="2024-06-02T23:22:15.822" v="15201" actId="113"/>
        <pc:sldMkLst>
          <pc:docMk/>
          <pc:sldMk cId="2287083115" sldId="274"/>
        </pc:sldMkLst>
        <pc:spChg chg="mod">
          <ac:chgData name="仁 丁" userId="926e35e2ba5007d3" providerId="LiveId" clId="{AB86310A-3791-4584-893B-2962C229920B}" dt="2024-06-02T23:20:29.594" v="15152" actId="20577"/>
          <ac:spMkLst>
            <pc:docMk/>
            <pc:sldMk cId="2287083115" sldId="274"/>
            <ac:spMk id="2" creationId="{79AF32ED-1474-130F-A313-DA26DC52272E}"/>
          </ac:spMkLst>
        </pc:spChg>
        <pc:spChg chg="add mod">
          <ac:chgData name="仁 丁" userId="926e35e2ba5007d3" providerId="LiveId" clId="{AB86310A-3791-4584-893B-2962C229920B}" dt="2024-06-02T23:22:15.822" v="15201" actId="113"/>
          <ac:spMkLst>
            <pc:docMk/>
            <pc:sldMk cId="2287083115" sldId="274"/>
            <ac:spMk id="3" creationId="{620EFDEA-E583-DEE9-EE69-0D9A897F3254}"/>
          </ac:spMkLst>
        </pc:spChg>
        <pc:spChg chg="del">
          <ac:chgData name="仁 丁" userId="926e35e2ba5007d3" providerId="LiveId" clId="{AB86310A-3791-4584-893B-2962C229920B}" dt="2024-05-29T01:07:46.333" v="13315" actId="478"/>
          <ac:spMkLst>
            <pc:docMk/>
            <pc:sldMk cId="2287083115" sldId="274"/>
            <ac:spMk id="3" creationId="{7A6BE3C7-F18E-F19A-9176-7C7406C5E79E}"/>
          </ac:spMkLst>
        </pc:spChg>
        <pc:spChg chg="add mod">
          <ac:chgData name="仁 丁" userId="926e35e2ba5007d3" providerId="LiveId" clId="{AB86310A-3791-4584-893B-2962C229920B}" dt="2024-06-02T23:21:54.837" v="15186" actId="113"/>
          <ac:spMkLst>
            <pc:docMk/>
            <pc:sldMk cId="2287083115" sldId="274"/>
            <ac:spMk id="4" creationId="{4C26972D-6FBA-27F3-9054-C3E8B0E05FDC}"/>
          </ac:spMkLst>
        </pc:spChg>
        <pc:spChg chg="add mod">
          <ac:chgData name="仁 丁" userId="926e35e2ba5007d3" providerId="LiveId" clId="{AB86310A-3791-4584-893B-2962C229920B}" dt="2024-06-02T23:20:35.418" v="15153" actId="20577"/>
          <ac:spMkLst>
            <pc:docMk/>
            <pc:sldMk cId="2287083115" sldId="274"/>
            <ac:spMk id="5" creationId="{C12D29AB-DBEF-2C82-0768-B76F544894C6}"/>
          </ac:spMkLst>
        </pc:spChg>
        <pc:spChg chg="add del mod">
          <ac:chgData name="仁 丁" userId="926e35e2ba5007d3" providerId="LiveId" clId="{AB86310A-3791-4584-893B-2962C229920B}" dt="2024-06-02T23:21:19.305" v="15165" actId="21"/>
          <ac:spMkLst>
            <pc:docMk/>
            <pc:sldMk cId="2287083115" sldId="274"/>
            <ac:spMk id="7" creationId="{0001E7B3-7CE5-749D-3B37-782A33A0DE0F}"/>
          </ac:spMkLst>
        </pc:spChg>
        <pc:spChg chg="mod">
          <ac:chgData name="仁 丁" userId="926e35e2ba5007d3" providerId="LiveId" clId="{AB86310A-3791-4584-893B-2962C229920B}" dt="2024-05-29T01:15:44.339" v="13519" actId="14100"/>
          <ac:spMkLst>
            <pc:docMk/>
            <pc:sldMk cId="2287083115" sldId="274"/>
            <ac:spMk id="9" creationId="{8C187E1A-7FB2-AC13-3774-D1E30E40ECF7}"/>
          </ac:spMkLst>
        </pc:spChg>
        <pc:spChg chg="mod">
          <ac:chgData name="仁 丁" userId="926e35e2ba5007d3" providerId="LiveId" clId="{AB86310A-3791-4584-893B-2962C229920B}" dt="2024-05-29T01:14:59.054" v="13514"/>
          <ac:spMkLst>
            <pc:docMk/>
            <pc:sldMk cId="2287083115" sldId="274"/>
            <ac:spMk id="10" creationId="{60B6B6B5-D244-58B0-7357-501EA968519C}"/>
          </ac:spMkLst>
        </pc:spChg>
        <pc:spChg chg="mod">
          <ac:chgData name="仁 丁" userId="926e35e2ba5007d3" providerId="LiveId" clId="{AB86310A-3791-4584-893B-2962C229920B}" dt="2024-05-29T01:14:59.054" v="13514"/>
          <ac:spMkLst>
            <pc:docMk/>
            <pc:sldMk cId="2287083115" sldId="274"/>
            <ac:spMk id="13" creationId="{081EA79B-D574-387D-EDB7-9D819EB5169A}"/>
          </ac:spMkLst>
        </pc:spChg>
        <pc:spChg chg="mod">
          <ac:chgData name="仁 丁" userId="926e35e2ba5007d3" providerId="LiveId" clId="{AB86310A-3791-4584-893B-2962C229920B}" dt="2024-05-29T01:14:59.054" v="13514"/>
          <ac:spMkLst>
            <pc:docMk/>
            <pc:sldMk cId="2287083115" sldId="274"/>
            <ac:spMk id="19" creationId="{37271548-19BF-8D2F-BC60-0B02A012ECD0}"/>
          </ac:spMkLst>
        </pc:spChg>
        <pc:grpChg chg="add del mod">
          <ac:chgData name="仁 丁" userId="926e35e2ba5007d3" providerId="LiveId" clId="{AB86310A-3791-4584-893B-2962C229920B}" dt="2024-06-02T23:21:27.479" v="15168" actId="478"/>
          <ac:grpSpMkLst>
            <pc:docMk/>
            <pc:sldMk cId="2287083115" sldId="274"/>
            <ac:grpSpMk id="8" creationId="{95BE8ABE-867F-73E8-F0E9-03DE33C7EE5B}"/>
          </ac:grpSpMkLst>
        </pc:grpChg>
        <pc:grpChg chg="mod">
          <ac:chgData name="仁 丁" userId="926e35e2ba5007d3" providerId="LiveId" clId="{AB86310A-3791-4584-893B-2962C229920B}" dt="2024-05-29T01:14:59.054" v="13514"/>
          <ac:grpSpMkLst>
            <pc:docMk/>
            <pc:sldMk cId="2287083115" sldId="274"/>
            <ac:grpSpMk id="11" creationId="{ECA9952F-6B6C-60CE-B32F-C979D38B38E5}"/>
          </ac:grpSpMkLst>
        </pc:grpChg>
        <pc:grpChg chg="mod">
          <ac:chgData name="仁 丁" userId="926e35e2ba5007d3" providerId="LiveId" clId="{AB86310A-3791-4584-893B-2962C229920B}" dt="2024-05-29T01:14:59.054" v="13514"/>
          <ac:grpSpMkLst>
            <pc:docMk/>
            <pc:sldMk cId="2287083115" sldId="274"/>
            <ac:grpSpMk id="16" creationId="{C836D7B0-A195-B44E-D0D5-582F1740C538}"/>
          </ac:grpSpMkLst>
        </pc:grp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12" creationId="{A4A21DFF-5E1B-4845-7CB3-AF9F3DF325E1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14" creationId="{4655E7DD-D923-8CF2-3F48-A83FC15A147A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15" creationId="{ABB40D8D-7664-B27D-21D6-5E06D6C71F8B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17" creationId="{7DB78F28-8BD7-FEED-06EA-71A0DE709F45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18" creationId="{19051FE9-7477-C44B-2FBF-0714D58864BD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0" creationId="{938DF9CC-3F22-7033-9ADA-1DCF24EC0670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1" creationId="{A92482B3-40F9-836A-0490-751B24A8174A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2" creationId="{0BE0D8D4-B22A-34D7-11FA-E120F66AC476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3" creationId="{E036F83F-A99E-A3FD-ADCE-18853FFD1CEC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4" creationId="{78ACBBB2-5B3C-78C3-2EF9-4DA8E86139C9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5" creationId="{4C00D4D3-985C-64EA-A8D4-91E82BFA8A8D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6" creationId="{A44EB0DA-2025-A4D7-A9E6-5B65EB1CAA8F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7" creationId="{AD7551DB-8D0C-C07C-23DA-41DA5EECC7A8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8" creationId="{C979E42F-23EA-72A6-1CE0-C0AFE5216384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29" creationId="{01BCF9BB-62B3-AFBD-8762-AF3968DE9A9F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30" creationId="{9C6AB3EC-EB35-83E5-DD88-A3BD1F24E697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31" creationId="{19A15F33-3288-5051-877A-01654795D95F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32" creationId="{8E63258C-4A91-E60F-21DE-3C4C3261E8C7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33" creationId="{5B74DDBB-3010-7DA4-7EAB-9760A46AD83E}"/>
          </ac:cxnSpMkLst>
        </pc:cxnChg>
        <pc:cxnChg chg="mod">
          <ac:chgData name="仁 丁" userId="926e35e2ba5007d3" providerId="LiveId" clId="{AB86310A-3791-4584-893B-2962C229920B}" dt="2024-05-29T01:14:59.054" v="13514"/>
          <ac:cxnSpMkLst>
            <pc:docMk/>
            <pc:sldMk cId="2287083115" sldId="274"/>
            <ac:cxnSpMk id="34" creationId="{ED45A310-9BCA-4F4E-2884-31831253F678}"/>
          </ac:cxnSpMkLst>
        </pc:cxnChg>
      </pc:sldChg>
      <pc:sldChg chg="addSp delSp modSp new mod ord">
        <pc:chgData name="仁 丁" userId="926e35e2ba5007d3" providerId="LiveId" clId="{AB86310A-3791-4584-893B-2962C229920B}" dt="2024-06-02T23:23:42.248" v="15229" actId="20577"/>
        <pc:sldMkLst>
          <pc:docMk/>
          <pc:sldMk cId="731601705" sldId="275"/>
        </pc:sldMkLst>
        <pc:spChg chg="mod">
          <ac:chgData name="仁 丁" userId="926e35e2ba5007d3" providerId="LiveId" clId="{AB86310A-3791-4584-893B-2962C229920B}" dt="2024-06-02T23:22:42.338" v="15202"/>
          <ac:spMkLst>
            <pc:docMk/>
            <pc:sldMk cId="731601705" sldId="275"/>
            <ac:spMk id="2" creationId="{84380DFF-5B5C-4B9E-C837-30705309E6CF}"/>
          </ac:spMkLst>
        </pc:spChg>
        <pc:spChg chg="add mod">
          <ac:chgData name="仁 丁" userId="926e35e2ba5007d3" providerId="LiveId" clId="{AB86310A-3791-4584-893B-2962C229920B}" dt="2024-06-02T23:23:42.248" v="15229" actId="20577"/>
          <ac:spMkLst>
            <pc:docMk/>
            <pc:sldMk cId="731601705" sldId="275"/>
            <ac:spMk id="3" creationId="{0001E7B3-7CE5-749D-3B37-782A33A0DE0F}"/>
          </ac:spMkLst>
        </pc:spChg>
        <pc:spChg chg="del">
          <ac:chgData name="仁 丁" userId="926e35e2ba5007d3" providerId="LiveId" clId="{AB86310A-3791-4584-893B-2962C229920B}" dt="2024-05-29T01:18:19.865" v="13546" actId="478"/>
          <ac:spMkLst>
            <pc:docMk/>
            <pc:sldMk cId="731601705" sldId="275"/>
            <ac:spMk id="3" creationId="{B098F2FC-48DE-075B-F875-69D47C522B35}"/>
          </ac:spMkLst>
        </pc:spChg>
        <pc:spChg chg="add del mod">
          <ac:chgData name="仁 丁" userId="926e35e2ba5007d3" providerId="LiveId" clId="{AB86310A-3791-4584-893B-2962C229920B}" dt="2024-06-02T23:20:50.766" v="15158" actId="21"/>
          <ac:spMkLst>
            <pc:docMk/>
            <pc:sldMk cId="731601705" sldId="275"/>
            <ac:spMk id="4" creationId="{4C26972D-6FBA-27F3-9054-C3E8B0E05FDC}"/>
          </ac:spMkLst>
        </pc:spChg>
        <pc:spChg chg="add del mod">
          <ac:chgData name="仁 丁" userId="926e35e2ba5007d3" providerId="LiveId" clId="{AB86310A-3791-4584-893B-2962C229920B}" dt="2024-06-02T23:21:09.836" v="15163" actId="21"/>
          <ac:spMkLst>
            <pc:docMk/>
            <pc:sldMk cId="731601705" sldId="275"/>
            <ac:spMk id="5" creationId="{620EFDEA-E583-DEE9-EE69-0D9A897F3254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8" creationId="{0DDB32FE-3C54-1E5F-2414-7DB0281F032C}"/>
          </ac:spMkLst>
        </pc:spChg>
        <pc:spChg chg="mod">
          <ac:chgData name="仁 丁" userId="926e35e2ba5007d3" providerId="LiveId" clId="{AB86310A-3791-4584-893B-2962C229920B}" dt="2024-06-02T22:56:58.800" v="15125"/>
          <ac:spMkLst>
            <pc:docMk/>
            <pc:sldMk cId="731601705" sldId="275"/>
            <ac:spMk id="21" creationId="{5E493D1F-7061-44F4-F29F-9B1E84F6A4EB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22" creationId="{0F4389C3-FB49-7E31-4C81-1BC82A2CD8D0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23" creationId="{57E45686-9E13-7E3C-3FBA-5344C60FE108}"/>
          </ac:spMkLst>
        </pc:spChg>
        <pc:spChg chg="add mod">
          <ac:chgData name="仁 丁" userId="926e35e2ba5007d3" providerId="LiveId" clId="{AB86310A-3791-4584-893B-2962C229920B}" dt="2024-06-02T23:23:15.068" v="15205" actId="20577"/>
          <ac:spMkLst>
            <pc:docMk/>
            <pc:sldMk cId="731601705" sldId="275"/>
            <ac:spMk id="24" creationId="{78FB931A-DE5C-EB0E-6724-8646DFDEA519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26" creationId="{9D390475-06E7-618A-E87C-F53611D3E114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27" creationId="{CE4B4508-D152-7938-AD53-A2122DB2BC2C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30" creationId="{7E48D56E-0251-4813-3164-43E3E2BD3758}"/>
          </ac:spMkLst>
        </pc:spChg>
        <pc:spChg chg="mod">
          <ac:chgData name="仁 丁" userId="926e35e2ba5007d3" providerId="LiveId" clId="{AB86310A-3791-4584-893B-2962C229920B}" dt="2024-05-29T01:19:04.672" v="13549"/>
          <ac:spMkLst>
            <pc:docMk/>
            <pc:sldMk cId="731601705" sldId="275"/>
            <ac:spMk id="36" creationId="{C19A9DD5-34D2-83DA-4EFF-E139FD32C282}"/>
          </ac:spMkLst>
        </pc:spChg>
        <pc:spChg chg="add mod">
          <ac:chgData name="仁 丁" userId="926e35e2ba5007d3" providerId="LiveId" clId="{AB86310A-3791-4584-893B-2962C229920B}" dt="2024-06-02T23:23:23.342" v="15213" actId="113"/>
          <ac:spMkLst>
            <pc:docMk/>
            <pc:sldMk cId="731601705" sldId="275"/>
            <ac:spMk id="52" creationId="{44BC09A3-57CD-6F11-0AF2-6DD94532C29E}"/>
          </ac:spMkLst>
        </pc:spChg>
        <pc:grpChg chg="add mod">
          <ac:chgData name="仁 丁" userId="926e35e2ba5007d3" providerId="LiveId" clId="{AB86310A-3791-4584-893B-2962C229920B}" dt="2024-05-29T01:19:31.255" v="13553" actId="1076"/>
          <ac:grpSpMkLst>
            <pc:docMk/>
            <pc:sldMk cId="731601705" sldId="275"/>
            <ac:grpSpMk id="6" creationId="{4D3DFDB8-2ED7-B9C7-05D8-C5BB1E8434A3}"/>
          </ac:grpSpMkLst>
        </pc:grpChg>
        <pc:grpChg chg="add mod">
          <ac:chgData name="仁 丁" userId="926e35e2ba5007d3" providerId="LiveId" clId="{AB86310A-3791-4584-893B-2962C229920B}" dt="2024-05-29T01:19:31.255" v="13553" actId="1076"/>
          <ac:grpSpMkLst>
            <pc:docMk/>
            <pc:sldMk cId="731601705" sldId="275"/>
            <ac:grpSpMk id="25" creationId="{8AECE77B-7339-18B2-E4AC-19E8B5D2C7E0}"/>
          </ac:grpSpMkLst>
        </pc:grpChg>
        <pc:grpChg chg="mod">
          <ac:chgData name="仁 丁" userId="926e35e2ba5007d3" providerId="LiveId" clId="{AB86310A-3791-4584-893B-2962C229920B}" dt="2024-05-29T01:19:04.672" v="13549"/>
          <ac:grpSpMkLst>
            <pc:docMk/>
            <pc:sldMk cId="731601705" sldId="275"/>
            <ac:grpSpMk id="28" creationId="{CCE81270-C41D-3E7E-447F-AA52C16DBA2C}"/>
          </ac:grpSpMkLst>
        </pc:grpChg>
        <pc:grpChg chg="mod">
          <ac:chgData name="仁 丁" userId="926e35e2ba5007d3" providerId="LiveId" clId="{AB86310A-3791-4584-893B-2962C229920B}" dt="2024-05-29T01:19:04.672" v="13549"/>
          <ac:grpSpMkLst>
            <pc:docMk/>
            <pc:sldMk cId="731601705" sldId="275"/>
            <ac:grpSpMk id="33" creationId="{C1331E11-C352-9800-3F4A-551A2C37C378}"/>
          </ac:grpSpMkLst>
        </pc:grp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7" creationId="{FBA9321C-E6AF-DA7F-7C67-2E2DF067635B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9" creationId="{EB787CE9-7497-2346-7AF3-1EA5FE115CF5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0" creationId="{367507E3-E822-125F-CB66-EA385AE15D10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1" creationId="{5820A921-AF2D-2D5C-2FDF-C5F0A4BF05A1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2" creationId="{3EEFCA8E-6D88-73C0-8356-EB1CF4779093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3" creationId="{220D24E7-3F10-1556-5B6B-D2305F94444A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4" creationId="{366F6B60-2988-3067-505E-74161E9C45B5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5" creationId="{6EB115D2-1590-FB5C-C667-79691B4D5E5B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6" creationId="{2258718B-D8A8-138E-2CC5-6A23AB989D92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7" creationId="{68C3E45C-6FF0-06A8-001B-69509A474C70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8" creationId="{D725E4FA-B1ED-6316-EC81-B9BDE965D71D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19" creationId="{B2E37ACE-30FC-9CA4-F039-E98A11871B54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20" creationId="{4DF9BCFF-82A5-5CAA-9451-AD591B3B4EA3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29" creationId="{0F444ECE-24B0-F55F-BDE1-FCBF467218A0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1" creationId="{29FF44DE-9A55-2EBB-D57B-4197D2784780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2" creationId="{66665E2F-FEB4-08BD-BA5B-0CD147525583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4" creationId="{DF8CB054-A4FF-51D7-A4F6-901C0C0FA964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5" creationId="{B3B7AA80-85B3-BE8D-6284-90BCD726F5FC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7" creationId="{133EB966-EE68-0509-CAFE-86631E362E5F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8" creationId="{44EA8E5B-54CB-E860-9857-A377F5DA9DE5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39" creationId="{885E6419-4251-B830-903A-DC90D813C34A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0" creationId="{25C40939-A3BF-3AF5-8D28-E1FF0A9EC123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1" creationId="{E745253A-7776-5774-1527-40202E0A0A36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2" creationId="{01D3F550-9033-A31E-FA46-05ADD926ACD3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3" creationId="{8A067506-A21D-548F-9C68-1B47A6E434E0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4" creationId="{11F4163A-E60B-C20C-4E9A-958220C43F15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5" creationId="{D5159919-F944-08EB-F058-CF31586310DA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6" creationId="{FDE0E826-B97D-62D3-AFCB-94E3701D1C44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7" creationId="{35DFD5D8-EED3-9CA2-8F3D-1EE7388F41BD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8" creationId="{D08BA7E6-DA56-464D-7A7C-EFC66A6414D6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49" creationId="{C66414BC-B1A4-0584-07F9-BCF73BFB1D02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50" creationId="{6A49F7F2-DB50-646C-5065-271E06D9148D}"/>
          </ac:cxnSpMkLst>
        </pc:cxnChg>
        <pc:cxnChg chg="mod">
          <ac:chgData name="仁 丁" userId="926e35e2ba5007d3" providerId="LiveId" clId="{AB86310A-3791-4584-893B-2962C229920B}" dt="2024-05-29T01:19:04.672" v="13549"/>
          <ac:cxnSpMkLst>
            <pc:docMk/>
            <pc:sldMk cId="731601705" sldId="275"/>
            <ac:cxnSpMk id="51" creationId="{BF08C8BC-BE74-E49C-716C-EF1C1C9A9794}"/>
          </ac:cxnSpMkLst>
        </pc:cxnChg>
      </pc:sldChg>
      <pc:sldChg chg="addSp delSp modSp new mod">
        <pc:chgData name="仁 丁" userId="926e35e2ba5007d3" providerId="LiveId" clId="{AB86310A-3791-4584-893B-2962C229920B}" dt="2024-06-02T22:47:19.615" v="14979" actId="20577"/>
        <pc:sldMkLst>
          <pc:docMk/>
          <pc:sldMk cId="979769832" sldId="276"/>
        </pc:sldMkLst>
        <pc:spChg chg="mod">
          <ac:chgData name="仁 丁" userId="926e35e2ba5007d3" providerId="LiveId" clId="{AB86310A-3791-4584-893B-2962C229920B}" dt="2024-05-29T01:55:12.589" v="13587" actId="20577"/>
          <ac:spMkLst>
            <pc:docMk/>
            <pc:sldMk cId="979769832" sldId="276"/>
            <ac:spMk id="2" creationId="{DAA986A3-1F69-84D4-41D6-B6D0B61B53EC}"/>
          </ac:spMkLst>
        </pc:spChg>
        <pc:spChg chg="del">
          <ac:chgData name="仁 丁" userId="926e35e2ba5007d3" providerId="LiveId" clId="{AB86310A-3791-4584-893B-2962C229920B}" dt="2024-05-29T01:55:16.160" v="13588" actId="478"/>
          <ac:spMkLst>
            <pc:docMk/>
            <pc:sldMk cId="979769832" sldId="276"/>
            <ac:spMk id="3" creationId="{C0716D75-DC61-2CE8-B3AE-9E96FA9D9A6E}"/>
          </ac:spMkLst>
        </pc:spChg>
        <pc:spChg chg="add mod">
          <ac:chgData name="仁 丁" userId="926e35e2ba5007d3" providerId="LiveId" clId="{AB86310A-3791-4584-893B-2962C229920B}" dt="2024-06-02T22:37:22.924" v="14820" actId="20577"/>
          <ac:spMkLst>
            <pc:docMk/>
            <pc:sldMk cId="979769832" sldId="276"/>
            <ac:spMk id="5" creationId="{87A296A4-37C7-D89E-E934-17149867E13A}"/>
          </ac:spMkLst>
        </pc:spChg>
        <pc:spChg chg="add mod">
          <ac:chgData name="仁 丁" userId="926e35e2ba5007d3" providerId="LiveId" clId="{AB86310A-3791-4584-893B-2962C229920B}" dt="2024-06-02T22:47:19.615" v="14979" actId="20577"/>
          <ac:spMkLst>
            <pc:docMk/>
            <pc:sldMk cId="979769832" sldId="276"/>
            <ac:spMk id="7" creationId="{56203EB6-858A-FC55-5BDC-0B73A3A150DD}"/>
          </ac:spMkLst>
        </pc:spChg>
        <pc:spChg chg="mod">
          <ac:chgData name="仁 丁" userId="926e35e2ba5007d3" providerId="LiveId" clId="{AB86310A-3791-4584-893B-2962C229920B}" dt="2024-05-29T02:00:58.190" v="13669"/>
          <ac:spMkLst>
            <pc:docMk/>
            <pc:sldMk cId="979769832" sldId="276"/>
            <ac:spMk id="10" creationId="{16726803-D1F6-894D-BC26-0348C8F05605}"/>
          </ac:spMkLst>
        </pc:spChg>
        <pc:spChg chg="mod">
          <ac:chgData name="仁 丁" userId="926e35e2ba5007d3" providerId="LiveId" clId="{AB86310A-3791-4584-893B-2962C229920B}" dt="2024-05-29T02:00:58.190" v="13669"/>
          <ac:spMkLst>
            <pc:docMk/>
            <pc:sldMk cId="979769832" sldId="276"/>
            <ac:spMk id="11" creationId="{1F7480FB-6EB7-3B24-93FB-F8D035CC9C2A}"/>
          </ac:spMkLst>
        </pc:spChg>
        <pc:spChg chg="mod">
          <ac:chgData name="仁 丁" userId="926e35e2ba5007d3" providerId="LiveId" clId="{AB86310A-3791-4584-893B-2962C229920B}" dt="2024-05-29T02:00:58.190" v="13669"/>
          <ac:spMkLst>
            <pc:docMk/>
            <pc:sldMk cId="979769832" sldId="276"/>
            <ac:spMk id="13" creationId="{07AEE9DD-EBB9-9329-ACD5-5DE39B2088CA}"/>
          </ac:spMkLst>
        </pc:spChg>
        <pc:grpChg chg="add mod">
          <ac:chgData name="仁 丁" userId="926e35e2ba5007d3" providerId="LiveId" clId="{AB86310A-3791-4584-893B-2962C229920B}" dt="2024-05-29T02:01:01.075" v="13670" actId="1076"/>
          <ac:grpSpMkLst>
            <pc:docMk/>
            <pc:sldMk cId="979769832" sldId="276"/>
            <ac:grpSpMk id="8" creationId="{FC8EC8C2-6C98-E7BB-2EAA-41B293A48D8B}"/>
          </ac:grpSpMkLst>
        </pc:grpChg>
        <pc:grpChg chg="mod">
          <ac:chgData name="仁 丁" userId="926e35e2ba5007d3" providerId="LiveId" clId="{AB86310A-3791-4584-893B-2962C229920B}" dt="2024-05-29T02:00:58.190" v="13669"/>
          <ac:grpSpMkLst>
            <pc:docMk/>
            <pc:sldMk cId="979769832" sldId="276"/>
            <ac:grpSpMk id="9" creationId="{1C26D7C5-E6F5-B1DE-DDCF-94D33596082B}"/>
          </ac:grpSpMkLst>
        </pc:grp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2" creationId="{00D63DFF-E39F-50DB-3545-22E5F5626108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4" creationId="{4E9354D2-AF34-2D3E-7787-F5BDD2C78707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5" creationId="{40176391-2B18-B990-FC32-8C7EDBEA0031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6" creationId="{4F03AC05-B947-34F7-C391-64A3A68C5583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7" creationId="{80DDED75-EC42-5F93-0C4B-64C41B7D531E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8" creationId="{CB3022C5-AF01-FD41-ADF7-01AB8D9A763E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19" creationId="{37D16535-C9D5-C8E7-5CB7-FA3E18B27EB9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0" creationId="{2E378DCC-9273-6210-EA28-666F299E821C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1" creationId="{8ED546A0-9BBB-68D5-1ADD-C418CA98A591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2" creationId="{3545BD46-1454-C9BE-F993-3950C587AAB1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3" creationId="{49480C5C-6BC7-0890-DF2A-3AA89EB662FF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4" creationId="{39BE2DEB-38B5-6504-8296-98177D81B4E7}"/>
          </ac:cxnSpMkLst>
        </pc:cxnChg>
        <pc:cxnChg chg="mod">
          <ac:chgData name="仁 丁" userId="926e35e2ba5007d3" providerId="LiveId" clId="{AB86310A-3791-4584-893B-2962C229920B}" dt="2024-05-29T02:00:58.190" v="13669"/>
          <ac:cxnSpMkLst>
            <pc:docMk/>
            <pc:sldMk cId="979769832" sldId="276"/>
            <ac:cxnSpMk id="25" creationId="{73210692-68FC-8854-C524-F430F4B118E4}"/>
          </ac:cxnSpMkLst>
        </pc:cxnChg>
      </pc:sldChg>
      <pc:sldChg chg="addSp modSp new mod">
        <pc:chgData name="仁 丁" userId="926e35e2ba5007d3" providerId="LiveId" clId="{AB86310A-3791-4584-893B-2962C229920B}" dt="2024-05-29T03:30:50.180" v="14440" actId="14100"/>
        <pc:sldMkLst>
          <pc:docMk/>
          <pc:sldMk cId="596058631" sldId="277"/>
        </pc:sldMkLst>
        <pc:spChg chg="mod">
          <ac:chgData name="仁 丁" userId="926e35e2ba5007d3" providerId="LiveId" clId="{AB86310A-3791-4584-893B-2962C229920B}" dt="2024-05-29T02:27:29.551" v="14161" actId="122"/>
          <ac:spMkLst>
            <pc:docMk/>
            <pc:sldMk cId="596058631" sldId="277"/>
            <ac:spMk id="2" creationId="{9032887E-ABD3-4423-5CA7-362BFADC6BB7}"/>
          </ac:spMkLst>
        </pc:spChg>
        <pc:spChg chg="add mod">
          <ac:chgData name="仁 丁" userId="926e35e2ba5007d3" providerId="LiveId" clId="{AB86310A-3791-4584-893B-2962C229920B}" dt="2024-05-29T02:28:44.341" v="14174" actId="1076"/>
          <ac:spMkLst>
            <pc:docMk/>
            <pc:sldMk cId="596058631" sldId="277"/>
            <ac:spMk id="5" creationId="{138C14EA-646E-F141-111E-ACECC2850D49}"/>
          </ac:spMkLst>
        </pc:spChg>
        <pc:spChg chg="add mod">
          <ac:chgData name="仁 丁" userId="926e35e2ba5007d3" providerId="LiveId" clId="{AB86310A-3791-4584-893B-2962C229920B}" dt="2024-05-29T03:30:50.180" v="14440" actId="14100"/>
          <ac:spMkLst>
            <pc:docMk/>
            <pc:sldMk cId="596058631" sldId="277"/>
            <ac:spMk id="6" creationId="{3A0B96D8-CBAF-D7DE-9254-5108F55080E8}"/>
          </ac:spMkLst>
        </pc:spChg>
      </pc:sldChg>
      <pc:sldChg chg="add del">
        <pc:chgData name="仁 丁" userId="926e35e2ba5007d3" providerId="LiveId" clId="{AB86310A-3791-4584-893B-2962C229920B}" dt="2024-06-02T23:20:48.259" v="15156"/>
        <pc:sldMkLst>
          <pc:docMk/>
          <pc:sldMk cId="586631925" sldId="278"/>
        </pc:sldMkLst>
      </pc:sldChg>
      <pc:sldChg chg="delSp modSp add mod ord">
        <pc:chgData name="仁 丁" userId="926e35e2ba5007d3" providerId="LiveId" clId="{AB86310A-3791-4584-893B-2962C229920B}" dt="2024-06-03T00:11:29.950" v="15581" actId="20577"/>
        <pc:sldMkLst>
          <pc:docMk/>
          <pc:sldMk cId="4105619291" sldId="278"/>
        </pc:sldMkLst>
        <pc:spChg chg="mod">
          <ac:chgData name="仁 丁" userId="926e35e2ba5007d3" providerId="LiveId" clId="{AB86310A-3791-4584-893B-2962C229920B}" dt="2024-06-03T00:11:29.950" v="15581" actId="20577"/>
          <ac:spMkLst>
            <pc:docMk/>
            <pc:sldMk cId="4105619291" sldId="278"/>
            <ac:spMk id="3" creationId="{CD68E282-54E6-7BAD-2E5B-1309D6608130}"/>
          </ac:spMkLst>
        </pc:spChg>
        <pc:spChg chg="del">
          <ac:chgData name="仁 丁" userId="926e35e2ba5007d3" providerId="LiveId" clId="{AB86310A-3791-4584-893B-2962C229920B}" dt="2024-06-02T23:39:08.138" v="15272" actId="478"/>
          <ac:spMkLst>
            <pc:docMk/>
            <pc:sldMk cId="4105619291" sldId="278"/>
            <ac:spMk id="6" creationId="{503F849B-4F83-C4DD-7C99-54DFE63D8965}"/>
          </ac:spMkLst>
        </pc:spChg>
        <pc:spChg chg="mod">
          <ac:chgData name="仁 丁" userId="926e35e2ba5007d3" providerId="LiveId" clId="{AB86310A-3791-4584-893B-2962C229920B}" dt="2024-06-02T23:39:54.734" v="15296" actId="20577"/>
          <ac:spMkLst>
            <pc:docMk/>
            <pc:sldMk cId="4105619291" sldId="278"/>
            <ac:spMk id="23" creationId="{AB40B4B1-57D9-A101-D24F-7E0E02166598}"/>
          </ac:spMkLst>
        </pc:spChg>
      </pc:sldChg>
      <pc:sldMasterChg chg="setBg modSldLayout">
        <pc:chgData name="仁 丁" userId="926e35e2ba5007d3" providerId="LiveId" clId="{AB86310A-3791-4584-893B-2962C229920B}" dt="2024-05-27T03:52:31.253" v="1200"/>
        <pc:sldMasterMkLst>
          <pc:docMk/>
          <pc:sldMasterMk cId="1214556300" sldId="2147483648"/>
        </pc:sldMasterMkLst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4240334075" sldId="2147483649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2372000416" sldId="2147483650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2094136737" sldId="2147483651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4005129056" sldId="2147483652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399110677" sldId="2147483653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2960767002" sldId="2147483654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1288530618" sldId="2147483655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877336804" sldId="2147483656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1781694909" sldId="2147483657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3891334555" sldId="2147483658"/>
          </pc:sldLayoutMkLst>
        </pc:sldLayoutChg>
        <pc:sldLayoutChg chg="setBg">
          <pc:chgData name="仁 丁" userId="926e35e2ba5007d3" providerId="LiveId" clId="{AB86310A-3791-4584-893B-2962C229920B}" dt="2024-05-27T03:52:31.253" v="1200"/>
          <pc:sldLayoutMkLst>
            <pc:docMk/>
            <pc:sldMasterMk cId="1214556300" sldId="2147483648"/>
            <pc:sldLayoutMk cId="3767354033" sldId="2147483659"/>
          </pc:sldLayoutMkLst>
        </pc:sldLayoutChg>
      </pc:sldMasterChg>
    </pc:docChg>
  </pc:docChgLst>
  <pc:docChgLst>
    <pc:chgData name="仁 丁" userId="926e35e2ba5007d3" providerId="LiveId" clId="{7B840C8A-AEB7-4748-A0E0-C7FA366ECBB1}"/>
    <pc:docChg chg="undo custSel addSld delSld modSld">
      <pc:chgData name="仁 丁" userId="926e35e2ba5007d3" providerId="LiveId" clId="{7B840C8A-AEB7-4748-A0E0-C7FA366ECBB1}" dt="2024-11-24T02:39:49.371" v="2314" actId="1076"/>
      <pc:docMkLst>
        <pc:docMk/>
      </pc:docMkLst>
      <pc:sldChg chg="modSp">
        <pc:chgData name="仁 丁" userId="926e35e2ba5007d3" providerId="LiveId" clId="{7B840C8A-AEB7-4748-A0E0-C7FA366ECBB1}" dt="2024-11-21T22:15:59.094" v="1967" actId="207"/>
        <pc:sldMkLst>
          <pc:docMk/>
          <pc:sldMk cId="4032779530" sldId="257"/>
        </pc:sldMkLst>
        <pc:spChg chg="mod">
          <ac:chgData name="仁 丁" userId="926e35e2ba5007d3" providerId="LiveId" clId="{7B840C8A-AEB7-4748-A0E0-C7FA366ECBB1}" dt="2024-11-21T22:15:53.674" v="1966" actId="207"/>
          <ac:spMkLst>
            <pc:docMk/>
            <pc:sldMk cId="4032779530" sldId="257"/>
            <ac:spMk id="4" creationId="{AF1797CE-8DA1-383D-8D1A-987580C87507}"/>
          </ac:spMkLst>
        </pc:spChg>
        <pc:spChg chg="mod">
          <ac:chgData name="仁 丁" userId="926e35e2ba5007d3" providerId="LiveId" clId="{7B840C8A-AEB7-4748-A0E0-C7FA366ECBB1}" dt="2024-11-21T22:15:59.094" v="1967" actId="207"/>
          <ac:spMkLst>
            <pc:docMk/>
            <pc:sldMk cId="4032779530" sldId="257"/>
            <ac:spMk id="5" creationId="{8C2F9884-18B4-4144-FB3B-A592E11A8D1C}"/>
          </ac:spMkLst>
        </pc:spChg>
      </pc:sldChg>
      <pc:sldChg chg="addSp modSp mod">
        <pc:chgData name="仁 丁" userId="926e35e2ba5007d3" providerId="LiveId" clId="{7B840C8A-AEB7-4748-A0E0-C7FA366ECBB1}" dt="2024-11-21T22:16:14.513" v="1971" actId="207"/>
        <pc:sldMkLst>
          <pc:docMk/>
          <pc:sldMk cId="3576691099" sldId="258"/>
        </pc:sldMkLst>
        <pc:spChg chg="mod">
          <ac:chgData name="仁 丁" userId="926e35e2ba5007d3" providerId="LiveId" clId="{7B840C8A-AEB7-4748-A0E0-C7FA366ECBB1}" dt="2024-11-21T22:16:14.513" v="1971" actId="207"/>
          <ac:spMkLst>
            <pc:docMk/>
            <pc:sldMk cId="3576691099" sldId="258"/>
            <ac:spMk id="3" creationId="{3B0CFB3C-8F1E-9AA2-69FC-0BB779C8618B}"/>
          </ac:spMkLst>
        </pc:spChg>
        <pc:spChg chg="add mod">
          <ac:chgData name="仁 丁" userId="926e35e2ba5007d3" providerId="LiveId" clId="{7B840C8A-AEB7-4748-A0E0-C7FA366ECBB1}" dt="2024-11-21T21:50:10.064" v="1639" actId="16959"/>
          <ac:spMkLst>
            <pc:docMk/>
            <pc:sldMk cId="3576691099" sldId="258"/>
            <ac:spMk id="4" creationId="{010F0D6D-98FF-6AA6-6D71-BE04D31A29AB}"/>
          </ac:spMkLst>
        </pc:spChg>
      </pc:sldChg>
      <pc:sldChg chg="modSp del">
        <pc:chgData name="仁 丁" userId="926e35e2ba5007d3" providerId="LiveId" clId="{7B840C8A-AEB7-4748-A0E0-C7FA366ECBB1}" dt="2024-11-21T22:11:16.649" v="1845" actId="47"/>
        <pc:sldMkLst>
          <pc:docMk/>
          <pc:sldMk cId="632928840" sldId="261"/>
        </pc:sldMkLst>
        <pc:spChg chg="mod">
          <ac:chgData name="仁 丁" userId="926e35e2ba5007d3" providerId="LiveId" clId="{7B840C8A-AEB7-4748-A0E0-C7FA366ECBB1}" dt="2024-11-04T21:25:25.221" v="97" actId="20577"/>
          <ac:spMkLst>
            <pc:docMk/>
            <pc:sldMk cId="632928840" sldId="261"/>
            <ac:spMk id="3" creationId="{25A3D6A4-F311-3CB9-9840-3F19BCD908C5}"/>
          </ac:spMkLst>
        </pc:spChg>
        <pc:spChg chg="mod">
          <ac:chgData name="仁 丁" userId="926e35e2ba5007d3" providerId="LiveId" clId="{7B840C8A-AEB7-4748-A0E0-C7FA366ECBB1}" dt="2024-11-04T21:45:35.317" v="451" actId="20577"/>
          <ac:spMkLst>
            <pc:docMk/>
            <pc:sldMk cId="632928840" sldId="261"/>
            <ac:spMk id="6" creationId="{72559A45-83B5-118F-3C7D-FDDB31DBBBEA}"/>
          </ac:spMkLst>
        </pc:spChg>
      </pc:sldChg>
      <pc:sldChg chg="delSp modSp mod">
        <pc:chgData name="仁 丁" userId="926e35e2ba5007d3" providerId="LiveId" clId="{7B840C8A-AEB7-4748-A0E0-C7FA366ECBB1}" dt="2024-11-24T02:36:33.971" v="2310" actId="1076"/>
        <pc:sldMkLst>
          <pc:docMk/>
          <pc:sldMk cId="2920479493" sldId="263"/>
        </pc:sldMkLst>
        <pc:spChg chg="mod">
          <ac:chgData name="仁 丁" userId="926e35e2ba5007d3" providerId="LiveId" clId="{7B840C8A-AEB7-4748-A0E0-C7FA366ECBB1}" dt="2024-11-24T02:31:36.037" v="2308" actId="20577"/>
          <ac:spMkLst>
            <pc:docMk/>
            <pc:sldMk cId="2920479493" sldId="263"/>
            <ac:spMk id="3" creationId="{CD68E282-54E6-7BAD-2E5B-1309D6608130}"/>
          </ac:spMkLst>
        </pc:spChg>
        <pc:spChg chg="del">
          <ac:chgData name="仁 丁" userId="926e35e2ba5007d3" providerId="LiveId" clId="{7B840C8A-AEB7-4748-A0E0-C7FA366ECBB1}" dt="2024-11-24T02:36:29.133" v="2309" actId="478"/>
          <ac:spMkLst>
            <pc:docMk/>
            <pc:sldMk cId="2920479493" sldId="263"/>
            <ac:spMk id="6" creationId="{503F849B-4F83-C4DD-7C99-54DFE63D8965}"/>
          </ac:spMkLst>
        </pc:spChg>
        <pc:spChg chg="mod">
          <ac:chgData name="仁 丁" userId="926e35e2ba5007d3" providerId="LiveId" clId="{7B840C8A-AEB7-4748-A0E0-C7FA366ECBB1}" dt="2024-11-24T02:36:33.971" v="2310" actId="1076"/>
          <ac:spMkLst>
            <pc:docMk/>
            <pc:sldMk cId="2920479493" sldId="263"/>
            <ac:spMk id="23" creationId="{AB40B4B1-57D9-A101-D24F-7E0E02166598}"/>
          </ac:spMkLst>
        </pc:spChg>
      </pc:sldChg>
      <pc:sldChg chg="del">
        <pc:chgData name="仁 丁" userId="926e35e2ba5007d3" providerId="LiveId" clId="{7B840C8A-AEB7-4748-A0E0-C7FA366ECBB1}" dt="2024-11-04T21:47:24.675" v="456" actId="47"/>
        <pc:sldMkLst>
          <pc:docMk/>
          <pc:sldMk cId="3580437678" sldId="264"/>
        </pc:sldMkLst>
      </pc:sldChg>
      <pc:sldChg chg="modSp">
        <pc:chgData name="仁 丁" userId="926e35e2ba5007d3" providerId="LiveId" clId="{7B840C8A-AEB7-4748-A0E0-C7FA366ECBB1}" dt="2024-11-21T22:25:01.646" v="2107" actId="20577"/>
        <pc:sldMkLst>
          <pc:docMk/>
          <pc:sldMk cId="3845697956" sldId="265"/>
        </pc:sldMkLst>
        <pc:spChg chg="mod">
          <ac:chgData name="仁 丁" userId="926e35e2ba5007d3" providerId="LiveId" clId="{7B840C8A-AEB7-4748-A0E0-C7FA366ECBB1}" dt="2024-11-21T22:25:01.646" v="2107" actId="20577"/>
          <ac:spMkLst>
            <pc:docMk/>
            <pc:sldMk cId="3845697956" sldId="265"/>
            <ac:spMk id="3" creationId="{FD1259B6-260A-D45B-3751-48CCE049B326}"/>
          </ac:spMkLst>
        </pc:spChg>
        <pc:spChg chg="mod">
          <ac:chgData name="仁 丁" userId="926e35e2ba5007d3" providerId="LiveId" clId="{7B840C8A-AEB7-4748-A0E0-C7FA366ECBB1}" dt="2024-11-21T22:24:44.305" v="2103" actId="20577"/>
          <ac:spMkLst>
            <pc:docMk/>
            <pc:sldMk cId="3845697956" sldId="265"/>
            <ac:spMk id="4" creationId="{2799500D-7210-FDC4-959E-A8A9E26C5979}"/>
          </ac:spMkLst>
        </pc:spChg>
      </pc:sldChg>
      <pc:sldChg chg="delSp modSp mod">
        <pc:chgData name="仁 丁" userId="926e35e2ba5007d3" providerId="LiveId" clId="{7B840C8A-AEB7-4748-A0E0-C7FA366ECBB1}" dt="2024-11-24T02:39:49.371" v="2314" actId="1076"/>
        <pc:sldMkLst>
          <pc:docMk/>
          <pc:sldMk cId="189895919" sldId="266"/>
        </pc:sldMkLst>
        <pc:spChg chg="mod">
          <ac:chgData name="仁 丁" userId="926e35e2ba5007d3" providerId="LiveId" clId="{7B840C8A-AEB7-4748-A0E0-C7FA366ECBB1}" dt="2024-11-24T02:39:49.371" v="2314" actId="1076"/>
          <ac:spMkLst>
            <pc:docMk/>
            <pc:sldMk cId="189895919" sldId="266"/>
            <ac:spMk id="6" creationId="{EB6713AE-FEF2-0E54-35DD-BC9B52013D43}"/>
          </ac:spMkLst>
        </pc:spChg>
        <pc:spChg chg="del mod">
          <ac:chgData name="仁 丁" userId="926e35e2ba5007d3" providerId="LiveId" clId="{7B840C8A-AEB7-4748-A0E0-C7FA366ECBB1}" dt="2024-11-24T02:39:44.569" v="2313" actId="478"/>
          <ac:spMkLst>
            <pc:docMk/>
            <pc:sldMk cId="189895919" sldId="266"/>
            <ac:spMk id="7" creationId="{6E570A22-6DD3-B251-6688-FF482A607DE8}"/>
          </ac:spMkLst>
        </pc:spChg>
      </pc:sldChg>
      <pc:sldChg chg="addSp modSp mod">
        <pc:chgData name="仁 丁" userId="926e35e2ba5007d3" providerId="LiveId" clId="{7B840C8A-AEB7-4748-A0E0-C7FA366ECBB1}" dt="2024-11-24T02:38:54.699" v="2312" actId="20577"/>
        <pc:sldMkLst>
          <pc:docMk/>
          <pc:sldMk cId="2110772052" sldId="267"/>
        </pc:sldMkLst>
        <pc:spChg chg="add mod">
          <ac:chgData name="仁 丁" userId="926e35e2ba5007d3" providerId="LiveId" clId="{7B840C8A-AEB7-4748-A0E0-C7FA366ECBB1}" dt="2024-11-12T06:40:17.183" v="1498" actId="20577"/>
          <ac:spMkLst>
            <pc:docMk/>
            <pc:sldMk cId="2110772052" sldId="267"/>
            <ac:spMk id="3" creationId="{F2A94744-86DB-604A-D067-86CB0185D252}"/>
          </ac:spMkLst>
        </pc:spChg>
        <pc:spChg chg="mod">
          <ac:chgData name="仁 丁" userId="926e35e2ba5007d3" providerId="LiveId" clId="{7B840C8A-AEB7-4748-A0E0-C7FA366ECBB1}" dt="2024-11-24T02:38:54.699" v="2312" actId="20577"/>
          <ac:spMkLst>
            <pc:docMk/>
            <pc:sldMk cId="2110772052" sldId="267"/>
            <ac:spMk id="6" creationId="{9912D683-ACD8-D6FA-858B-43C50F3E6A2E}"/>
          </ac:spMkLst>
        </pc:spChg>
        <pc:spChg chg="mod">
          <ac:chgData name="仁 丁" userId="926e35e2ba5007d3" providerId="LiveId" clId="{7B840C8A-AEB7-4748-A0E0-C7FA366ECBB1}" dt="2024-11-04T21:55:23.144" v="472" actId="1076"/>
          <ac:spMkLst>
            <pc:docMk/>
            <pc:sldMk cId="2110772052" sldId="267"/>
            <ac:spMk id="8" creationId="{6620D69E-F7B6-7BB7-C213-B6CC9A2EDFF2}"/>
          </ac:spMkLst>
        </pc:spChg>
      </pc:sldChg>
      <pc:sldChg chg="modSp">
        <pc:chgData name="仁 丁" userId="926e35e2ba5007d3" providerId="LiveId" clId="{7B840C8A-AEB7-4748-A0E0-C7FA366ECBB1}" dt="2024-11-22T00:29:07.314" v="2225" actId="20577"/>
        <pc:sldMkLst>
          <pc:docMk/>
          <pc:sldMk cId="3991133716" sldId="268"/>
        </pc:sldMkLst>
        <pc:spChg chg="mod">
          <ac:chgData name="仁 丁" userId="926e35e2ba5007d3" providerId="LiveId" clId="{7B840C8A-AEB7-4748-A0E0-C7FA366ECBB1}" dt="2024-11-22T00:29:07.314" v="2225" actId="20577"/>
          <ac:spMkLst>
            <pc:docMk/>
            <pc:sldMk cId="3991133716" sldId="268"/>
            <ac:spMk id="3" creationId="{D260257B-CC24-9D6D-B1F6-43A295D0D047}"/>
          </ac:spMkLst>
        </pc:spChg>
      </pc:sldChg>
      <pc:sldChg chg="addSp delSp modSp mod">
        <pc:chgData name="仁 丁" userId="926e35e2ba5007d3" providerId="LiveId" clId="{7B840C8A-AEB7-4748-A0E0-C7FA366ECBB1}" dt="2024-11-04T22:40:06.673" v="1425" actId="1076"/>
        <pc:sldMkLst>
          <pc:docMk/>
          <pc:sldMk cId="319908550" sldId="270"/>
        </pc:sldMkLst>
        <pc:spChg chg="mod">
          <ac:chgData name="仁 丁" userId="926e35e2ba5007d3" providerId="LiveId" clId="{7B840C8A-AEB7-4748-A0E0-C7FA366ECBB1}" dt="2024-11-04T22:40:06.673" v="1425" actId="1076"/>
          <ac:spMkLst>
            <pc:docMk/>
            <pc:sldMk cId="319908550" sldId="270"/>
            <ac:spMk id="3" creationId="{E60E9FAB-6234-D034-A162-997704614CEA}"/>
          </ac:spMkLst>
        </pc:spChg>
        <pc:spChg chg="del mod">
          <ac:chgData name="仁 丁" userId="926e35e2ba5007d3" providerId="LiveId" clId="{7B840C8A-AEB7-4748-A0E0-C7FA366ECBB1}" dt="2024-11-04T22:38:40.552" v="1403" actId="478"/>
          <ac:spMkLst>
            <pc:docMk/>
            <pc:sldMk cId="319908550" sldId="270"/>
            <ac:spMk id="6" creationId="{AD8D4EAD-3182-8EF2-47C7-E3C8CCA66AA2}"/>
          </ac:spMkLst>
        </pc:spChg>
        <pc:spChg chg="add mod">
          <ac:chgData name="仁 丁" userId="926e35e2ba5007d3" providerId="LiveId" clId="{7B840C8A-AEB7-4748-A0E0-C7FA366ECBB1}" dt="2024-11-04T22:39:31.589" v="1423" actId="2711"/>
          <ac:spMkLst>
            <pc:docMk/>
            <pc:sldMk cId="319908550" sldId="270"/>
            <ac:spMk id="7" creationId="{697332D3-270D-DD84-77EF-8284681B8A46}"/>
          </ac:spMkLst>
        </pc:spChg>
        <pc:spChg chg="add del">
          <ac:chgData name="仁 丁" userId="926e35e2ba5007d3" providerId="LiveId" clId="{7B840C8A-AEB7-4748-A0E0-C7FA366ECBB1}" dt="2024-11-04T22:38:19.963" v="1397" actId="22"/>
          <ac:spMkLst>
            <pc:docMk/>
            <pc:sldMk cId="319908550" sldId="270"/>
            <ac:spMk id="9" creationId="{FD2D7142-6EE1-E233-0D89-BF0A97212A43}"/>
          </ac:spMkLst>
        </pc:spChg>
        <pc:picChg chg="add mod modCrop">
          <ac:chgData name="仁 丁" userId="926e35e2ba5007d3" providerId="LiveId" clId="{7B840C8A-AEB7-4748-A0E0-C7FA366ECBB1}" dt="2024-11-04T22:29:01.742" v="900" actId="1076"/>
          <ac:picMkLst>
            <pc:docMk/>
            <pc:sldMk cId="319908550" sldId="270"/>
            <ac:picMk id="5" creationId="{8C5A547F-3EBE-980E-A0B8-6B2F56FA8E24}"/>
          </ac:picMkLst>
        </pc:picChg>
      </pc:sldChg>
      <pc:sldChg chg="delSp modSp mod">
        <pc:chgData name="仁 丁" userId="926e35e2ba5007d3" providerId="LiveId" clId="{7B840C8A-AEB7-4748-A0E0-C7FA366ECBB1}" dt="2024-11-22T00:36:08.286" v="2241" actId="20577"/>
        <pc:sldMkLst>
          <pc:docMk/>
          <pc:sldMk cId="2130005918" sldId="272"/>
        </pc:sldMkLst>
        <pc:spChg chg="mod">
          <ac:chgData name="仁 丁" userId="926e35e2ba5007d3" providerId="LiveId" clId="{7B840C8A-AEB7-4748-A0E0-C7FA366ECBB1}" dt="2024-11-22T00:36:08.286" v="2241" actId="20577"/>
          <ac:spMkLst>
            <pc:docMk/>
            <pc:sldMk cId="2130005918" sldId="272"/>
            <ac:spMk id="3" creationId="{8190F24E-234F-FB31-074F-540E49607250}"/>
          </ac:spMkLst>
        </pc:spChg>
        <pc:spChg chg="del">
          <ac:chgData name="仁 丁" userId="926e35e2ba5007d3" providerId="LiveId" clId="{7B840C8A-AEB7-4748-A0E0-C7FA366ECBB1}" dt="2024-11-04T22:46:26.975" v="1492" actId="478"/>
          <ac:spMkLst>
            <pc:docMk/>
            <pc:sldMk cId="2130005918" sldId="272"/>
            <ac:spMk id="4" creationId="{56B9CB08-9DC0-6FAC-7151-2197AEA0685A}"/>
          </ac:spMkLst>
        </pc:spChg>
      </pc:sldChg>
      <pc:sldChg chg="modSp add mod">
        <pc:chgData name="仁 丁" userId="926e35e2ba5007d3" providerId="LiveId" clId="{7B840C8A-AEB7-4748-A0E0-C7FA366ECBB1}" dt="2024-11-21T22:19:59.558" v="2033" actId="20577"/>
        <pc:sldMkLst>
          <pc:docMk/>
          <pc:sldMk cId="1165645359" sldId="274"/>
        </pc:sldMkLst>
        <pc:spChg chg="mod">
          <ac:chgData name="仁 丁" userId="926e35e2ba5007d3" providerId="LiveId" clId="{7B840C8A-AEB7-4748-A0E0-C7FA366ECBB1}" dt="2024-11-21T22:13:50.067" v="1873" actId="20577"/>
          <ac:spMkLst>
            <pc:docMk/>
            <pc:sldMk cId="1165645359" sldId="274"/>
            <ac:spMk id="2" creationId="{79AF32ED-1474-130F-A313-DA26DC52272E}"/>
          </ac:spMkLst>
        </pc:spChg>
        <pc:spChg chg="mod">
          <ac:chgData name="仁 丁" userId="926e35e2ba5007d3" providerId="LiveId" clId="{7B840C8A-AEB7-4748-A0E0-C7FA366ECBB1}" dt="2024-11-21T22:19:59.558" v="2033" actId="20577"/>
          <ac:spMkLst>
            <pc:docMk/>
            <pc:sldMk cId="1165645359" sldId="274"/>
            <ac:spMk id="3" creationId="{620EFDEA-E583-DEE9-EE69-0D9A897F3254}"/>
          </ac:spMkLst>
        </pc:spChg>
        <pc:spChg chg="mod">
          <ac:chgData name="仁 丁" userId="926e35e2ba5007d3" providerId="LiveId" clId="{7B840C8A-AEB7-4748-A0E0-C7FA366ECBB1}" dt="2024-11-21T22:19:46.975" v="2026" actId="20577"/>
          <ac:spMkLst>
            <pc:docMk/>
            <pc:sldMk cId="1165645359" sldId="274"/>
            <ac:spMk id="4" creationId="{4C26972D-6FBA-27F3-9054-C3E8B0E05FDC}"/>
          </ac:spMkLst>
        </pc:spChg>
        <pc:spChg chg="mod">
          <ac:chgData name="仁 丁" userId="926e35e2ba5007d3" providerId="LiveId" clId="{7B840C8A-AEB7-4748-A0E0-C7FA366ECBB1}" dt="2024-11-21T22:19:30.412" v="2011" actId="20577"/>
          <ac:spMkLst>
            <pc:docMk/>
            <pc:sldMk cId="1165645359" sldId="274"/>
            <ac:spMk id="5" creationId="{C12D29AB-DBEF-2C82-0768-B76F544894C6}"/>
          </ac:spMkLst>
        </pc:spChg>
      </pc:sldChg>
      <pc:sldChg chg="modSp del">
        <pc:chgData name="仁 丁" userId="926e35e2ba5007d3" providerId="LiveId" clId="{7B840C8A-AEB7-4748-A0E0-C7FA366ECBB1}" dt="2024-11-21T22:12:11.032" v="1847" actId="2696"/>
        <pc:sldMkLst>
          <pc:docMk/>
          <pc:sldMk cId="2287083115" sldId="274"/>
        </pc:sldMkLst>
        <pc:spChg chg="mod">
          <ac:chgData name="仁 丁" userId="926e35e2ba5007d3" providerId="LiveId" clId="{7B840C8A-AEB7-4748-A0E0-C7FA366ECBB1}" dt="2024-11-04T21:23:05.856" v="46" actId="113"/>
          <ac:spMkLst>
            <pc:docMk/>
            <pc:sldMk cId="2287083115" sldId="274"/>
            <ac:spMk id="4" creationId="{4C26972D-6FBA-27F3-9054-C3E8B0E05FDC}"/>
          </ac:spMkLst>
        </pc:spChg>
        <pc:spChg chg="mod">
          <ac:chgData name="仁 丁" userId="926e35e2ba5007d3" providerId="LiveId" clId="{7B840C8A-AEB7-4748-A0E0-C7FA366ECBB1}" dt="2024-11-04T21:23:00.114" v="45" actId="113"/>
          <ac:spMkLst>
            <pc:docMk/>
            <pc:sldMk cId="2287083115" sldId="274"/>
            <ac:spMk id="5" creationId="{C12D29AB-DBEF-2C82-0768-B76F544894C6}"/>
          </ac:spMkLst>
        </pc:spChg>
      </pc:sldChg>
      <pc:sldChg chg="addSp modSp del mod">
        <pc:chgData name="仁 丁" userId="926e35e2ba5007d3" providerId="LiveId" clId="{7B840C8A-AEB7-4748-A0E0-C7FA366ECBB1}" dt="2024-11-21T22:12:11.032" v="1847" actId="2696"/>
        <pc:sldMkLst>
          <pc:docMk/>
          <pc:sldMk cId="731601705" sldId="275"/>
        </pc:sldMkLst>
        <pc:spChg chg="mod">
          <ac:chgData name="仁 丁" userId="926e35e2ba5007d3" providerId="LiveId" clId="{7B840C8A-AEB7-4748-A0E0-C7FA366ECBB1}" dt="2024-11-21T21:53:54.264" v="1697" actId="20577"/>
          <ac:spMkLst>
            <pc:docMk/>
            <pc:sldMk cId="731601705" sldId="275"/>
            <ac:spMk id="3" creationId="{0001E7B3-7CE5-749D-3B37-782A33A0DE0F}"/>
          </ac:spMkLst>
        </pc:spChg>
        <pc:spChg chg="add mod">
          <ac:chgData name="仁 丁" userId="926e35e2ba5007d3" providerId="LiveId" clId="{7B840C8A-AEB7-4748-A0E0-C7FA366ECBB1}" dt="2024-11-21T21:54:34.759" v="1704" actId="1076"/>
          <ac:spMkLst>
            <pc:docMk/>
            <pc:sldMk cId="731601705" sldId="275"/>
            <ac:spMk id="4" creationId="{FBEA91FA-D9F3-6D85-0386-98CC7F91E484}"/>
          </ac:spMkLst>
        </pc:spChg>
        <pc:spChg chg="mod">
          <ac:chgData name="仁 丁" userId="926e35e2ba5007d3" providerId="LiveId" clId="{7B840C8A-AEB7-4748-A0E0-C7FA366ECBB1}" dt="2024-11-21T21:54:01.012" v="1699" actId="20577"/>
          <ac:spMkLst>
            <pc:docMk/>
            <pc:sldMk cId="731601705" sldId="275"/>
            <ac:spMk id="8" creationId="{0DDB32FE-3C54-1E5F-2414-7DB0281F032C}"/>
          </ac:spMkLst>
        </pc:spChg>
        <pc:spChg chg="mod">
          <ac:chgData name="仁 丁" userId="926e35e2ba5007d3" providerId="LiveId" clId="{7B840C8A-AEB7-4748-A0E0-C7FA366ECBB1}" dt="2024-11-21T21:54:42.959" v="1706" actId="1076"/>
          <ac:spMkLst>
            <pc:docMk/>
            <pc:sldMk cId="731601705" sldId="275"/>
            <ac:spMk id="21" creationId="{5E493D1F-7061-44F4-F29F-9B1E84F6A4EB}"/>
          </ac:spMkLst>
        </pc:spChg>
        <pc:spChg chg="mod">
          <ac:chgData name="仁 丁" userId="926e35e2ba5007d3" providerId="LiveId" clId="{7B840C8A-AEB7-4748-A0E0-C7FA366ECBB1}" dt="2024-11-21T21:54:01.012" v="1699" actId="20577"/>
          <ac:spMkLst>
            <pc:docMk/>
            <pc:sldMk cId="731601705" sldId="275"/>
            <ac:spMk id="22" creationId="{0F4389C3-FB49-7E31-4C81-1BC82A2CD8D0}"/>
          </ac:spMkLst>
        </pc:spChg>
        <pc:spChg chg="mod">
          <ac:chgData name="仁 丁" userId="926e35e2ba5007d3" providerId="LiveId" clId="{7B840C8A-AEB7-4748-A0E0-C7FA366ECBB1}" dt="2024-11-21T21:54:01.012" v="1699" actId="20577"/>
          <ac:spMkLst>
            <pc:docMk/>
            <pc:sldMk cId="731601705" sldId="275"/>
            <ac:spMk id="23" creationId="{57E45686-9E13-7E3C-3FBA-5344C60FE108}"/>
          </ac:spMkLst>
        </pc:spChg>
        <pc:grpChg chg="mod">
          <ac:chgData name="仁 丁" userId="926e35e2ba5007d3" providerId="LiveId" clId="{7B840C8A-AEB7-4748-A0E0-C7FA366ECBB1}" dt="2024-11-21T21:54:39.605" v="1705" actId="1076"/>
          <ac:grpSpMkLst>
            <pc:docMk/>
            <pc:sldMk cId="731601705" sldId="275"/>
            <ac:grpSpMk id="6" creationId="{4D3DFDB8-2ED7-B9C7-05D8-C5BB1E8434A3}"/>
          </ac:grpSpMkLst>
        </pc:grp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7" creationId="{FBA9321C-E6AF-DA7F-7C67-2E2DF067635B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9" creationId="{EB787CE9-7497-2346-7AF3-1EA5FE115CF5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0" creationId="{367507E3-E822-125F-CB66-EA385AE15D10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1" creationId="{5820A921-AF2D-2D5C-2FDF-C5F0A4BF05A1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2" creationId="{3EEFCA8E-6D88-73C0-8356-EB1CF4779093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3" creationId="{220D24E7-3F10-1556-5B6B-D2305F94444A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4" creationId="{366F6B60-2988-3067-505E-74161E9C45B5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5" creationId="{6EB115D2-1590-FB5C-C667-79691B4D5E5B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6" creationId="{2258718B-D8A8-138E-2CC5-6A23AB989D92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7" creationId="{68C3E45C-6FF0-06A8-001B-69509A474C70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8" creationId="{D725E4FA-B1ED-6316-EC81-B9BDE965D71D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19" creationId="{B2E37ACE-30FC-9CA4-F039-E98A11871B54}"/>
          </ac:cxnSpMkLst>
        </pc:cxnChg>
        <pc:cxnChg chg="mod">
          <ac:chgData name="仁 丁" userId="926e35e2ba5007d3" providerId="LiveId" clId="{7B840C8A-AEB7-4748-A0E0-C7FA366ECBB1}" dt="2024-11-21T21:54:01.012" v="1699" actId="20577"/>
          <ac:cxnSpMkLst>
            <pc:docMk/>
            <pc:sldMk cId="731601705" sldId="275"/>
            <ac:cxnSpMk id="20" creationId="{4DF9BCFF-82A5-5CAA-9451-AD591B3B4EA3}"/>
          </ac:cxnSpMkLst>
        </pc:cxnChg>
      </pc:sldChg>
      <pc:sldChg chg="modSp add mod">
        <pc:chgData name="仁 丁" userId="926e35e2ba5007d3" providerId="LiveId" clId="{7B840C8A-AEB7-4748-A0E0-C7FA366ECBB1}" dt="2024-11-24T02:30:50.530" v="2290" actId="113"/>
        <pc:sldMkLst>
          <pc:docMk/>
          <pc:sldMk cId="2636992489" sldId="275"/>
        </pc:sldMkLst>
        <pc:spChg chg="mod">
          <ac:chgData name="仁 丁" userId="926e35e2ba5007d3" providerId="LiveId" clId="{7B840C8A-AEB7-4748-A0E0-C7FA366ECBB1}" dt="2024-11-21T22:14:26.085" v="1894" actId="20577"/>
          <ac:spMkLst>
            <pc:docMk/>
            <pc:sldMk cId="2636992489" sldId="275"/>
            <ac:spMk id="2" creationId="{84380DFF-5B5C-4B9E-C837-30705309E6CF}"/>
          </ac:spMkLst>
        </pc:spChg>
        <pc:spChg chg="mod">
          <ac:chgData name="仁 丁" userId="926e35e2ba5007d3" providerId="LiveId" clId="{7B840C8A-AEB7-4748-A0E0-C7FA366ECBB1}" dt="2024-11-24T02:29:39.956" v="2278" actId="20577"/>
          <ac:spMkLst>
            <pc:docMk/>
            <pc:sldMk cId="2636992489" sldId="275"/>
            <ac:spMk id="3" creationId="{0001E7B3-7CE5-749D-3B37-782A33A0DE0F}"/>
          </ac:spMkLst>
        </pc:spChg>
        <pc:spChg chg="mod">
          <ac:chgData name="仁 丁" userId="926e35e2ba5007d3" providerId="LiveId" clId="{7B840C8A-AEB7-4748-A0E0-C7FA366ECBB1}" dt="2024-11-24T02:30:50.530" v="2290" actId="113"/>
          <ac:spMkLst>
            <pc:docMk/>
            <pc:sldMk cId="2636992489" sldId="275"/>
            <ac:spMk id="52" creationId="{44BC09A3-57CD-6F11-0AF2-6DD94532C29E}"/>
          </ac:spMkLst>
        </pc:spChg>
      </pc:sldChg>
      <pc:sldChg chg="delSp modSp mod">
        <pc:chgData name="仁 丁" userId="926e35e2ba5007d3" providerId="LiveId" clId="{7B840C8A-AEB7-4748-A0E0-C7FA366ECBB1}" dt="2024-11-24T02:24:45.236" v="2269"/>
        <pc:sldMkLst>
          <pc:docMk/>
          <pc:sldMk cId="979769832" sldId="276"/>
        </pc:sldMkLst>
        <pc:spChg chg="mod">
          <ac:chgData name="仁 丁" userId="926e35e2ba5007d3" providerId="LiveId" clId="{7B840C8A-AEB7-4748-A0E0-C7FA366ECBB1}" dt="2024-11-24T02:23:58.723" v="2242" actId="113"/>
          <ac:spMkLst>
            <pc:docMk/>
            <pc:sldMk cId="979769832" sldId="276"/>
            <ac:spMk id="5" creationId="{87A296A4-37C7-D89E-E934-17149867E13A}"/>
          </ac:spMkLst>
        </pc:spChg>
        <pc:spChg chg="mod">
          <ac:chgData name="仁 丁" userId="926e35e2ba5007d3" providerId="LiveId" clId="{7B840C8A-AEB7-4748-A0E0-C7FA366ECBB1}" dt="2024-11-24T02:24:45.236" v="2269"/>
          <ac:spMkLst>
            <pc:docMk/>
            <pc:sldMk cId="979769832" sldId="276"/>
            <ac:spMk id="7" creationId="{56203EB6-858A-FC55-5BDC-0B73A3A150DD}"/>
          </ac:spMkLst>
        </pc:spChg>
        <pc:grpChg chg="del">
          <ac:chgData name="仁 丁" userId="926e35e2ba5007d3" providerId="LiveId" clId="{7B840C8A-AEB7-4748-A0E0-C7FA366ECBB1}" dt="2024-11-21T22:23:06.014" v="2097" actId="478"/>
          <ac:grpSpMkLst>
            <pc:docMk/>
            <pc:sldMk cId="979769832" sldId="276"/>
            <ac:grpSpMk id="8" creationId="{FC8EC8C2-6C98-E7BB-2EAA-41B293A48D8B}"/>
          </ac:grpSpMkLst>
        </pc:grpChg>
      </pc:sldChg>
      <pc:sldChg chg="modSp">
        <pc:chgData name="仁 丁" userId="926e35e2ba5007d3" providerId="LiveId" clId="{7B840C8A-AEB7-4748-A0E0-C7FA366ECBB1}" dt="2024-11-21T22:25:54.302" v="2111" actId="207"/>
        <pc:sldMkLst>
          <pc:docMk/>
          <pc:sldMk cId="596058631" sldId="277"/>
        </pc:sldMkLst>
        <pc:spChg chg="mod">
          <ac:chgData name="仁 丁" userId="926e35e2ba5007d3" providerId="LiveId" clId="{7B840C8A-AEB7-4748-A0E0-C7FA366ECBB1}" dt="2024-11-21T22:25:54.302" v="2111" actId="207"/>
          <ac:spMkLst>
            <pc:docMk/>
            <pc:sldMk cId="596058631" sldId="277"/>
            <ac:spMk id="6" creationId="{3A0B96D8-CBAF-D7DE-9254-5108F55080E8}"/>
          </ac:spMkLst>
        </pc:spChg>
      </pc:sldChg>
      <pc:sldChg chg="addSp delSp modSp del mod">
        <pc:chgData name="仁 丁" userId="926e35e2ba5007d3" providerId="LiveId" clId="{7B840C8A-AEB7-4748-A0E0-C7FA366ECBB1}" dt="2024-11-21T22:11:55.307" v="1846" actId="47"/>
        <pc:sldMkLst>
          <pc:docMk/>
          <pc:sldMk cId="4105619291" sldId="278"/>
        </pc:sldMkLst>
        <pc:spChg chg="add mod">
          <ac:chgData name="仁 丁" userId="926e35e2ba5007d3" providerId="LiveId" clId="{7B840C8A-AEB7-4748-A0E0-C7FA366ECBB1}" dt="2024-11-04T21:46:05.621" v="455" actId="1076"/>
          <ac:spMkLst>
            <pc:docMk/>
            <pc:sldMk cId="4105619291" sldId="278"/>
            <ac:spMk id="4" creationId="{5ECD296C-B2D6-26FA-AA35-DF4D633DEEDC}"/>
          </ac:spMkLst>
        </pc:spChg>
        <pc:spChg chg="del mod">
          <ac:chgData name="仁 丁" userId="926e35e2ba5007d3" providerId="LiveId" clId="{7B840C8A-AEB7-4748-A0E0-C7FA366ECBB1}" dt="2024-11-04T21:46:03.329" v="454" actId="478"/>
          <ac:spMkLst>
            <pc:docMk/>
            <pc:sldMk cId="4105619291" sldId="278"/>
            <ac:spMk id="23" creationId="{AB40B4B1-57D9-A101-D24F-7E0E02166598}"/>
          </ac:spMkLst>
        </pc:spChg>
      </pc:sldChg>
      <pc:sldChg chg="addSp delSp modSp add mod">
        <pc:chgData name="仁 丁" userId="926e35e2ba5007d3" providerId="LiveId" clId="{7B840C8A-AEB7-4748-A0E0-C7FA366ECBB1}" dt="2024-11-21T22:17:20.912" v="1990" actId="20577"/>
        <pc:sldMkLst>
          <pc:docMk/>
          <pc:sldMk cId="1429054991" sldId="279"/>
        </pc:sldMkLst>
        <pc:spChg chg="mod">
          <ac:chgData name="仁 丁" userId="926e35e2ba5007d3" providerId="LiveId" clId="{7B840C8A-AEB7-4748-A0E0-C7FA366ECBB1}" dt="2024-11-21T22:17:20.912" v="1990" actId="20577"/>
          <ac:spMkLst>
            <pc:docMk/>
            <pc:sldMk cId="1429054991" sldId="279"/>
            <ac:spMk id="3" creationId="{D7327DB9-AF0D-FA25-D52C-89D0817630F8}"/>
          </ac:spMkLst>
        </pc:spChg>
        <pc:spChg chg="del">
          <ac:chgData name="仁 丁" userId="926e35e2ba5007d3" providerId="LiveId" clId="{7B840C8A-AEB7-4748-A0E0-C7FA366ECBB1}" dt="2024-11-04T21:37:37.169" v="219" actId="478"/>
          <ac:spMkLst>
            <pc:docMk/>
            <pc:sldMk cId="1429054991" sldId="279"/>
            <ac:spMk id="6" creationId="{BA386952-CA05-32C6-4596-8626D67EF577}"/>
          </ac:spMkLst>
        </pc:spChg>
        <pc:spChg chg="add del mod">
          <ac:chgData name="仁 丁" userId="926e35e2ba5007d3" providerId="LiveId" clId="{7B840C8A-AEB7-4748-A0E0-C7FA366ECBB1}" dt="2024-11-04T21:37:58.371" v="222"/>
          <ac:spMkLst>
            <pc:docMk/>
            <pc:sldMk cId="1429054991" sldId="279"/>
            <ac:spMk id="7" creationId="{0EAA2C1B-68BF-50D9-5355-E3198F507178}"/>
          </ac:spMkLst>
        </pc:spChg>
        <pc:spChg chg="add mod">
          <ac:chgData name="仁 丁" userId="926e35e2ba5007d3" providerId="LiveId" clId="{7B840C8A-AEB7-4748-A0E0-C7FA366ECBB1}" dt="2024-11-21T22:09:09.780" v="1844" actId="20577"/>
          <ac:spMkLst>
            <pc:docMk/>
            <pc:sldMk cId="1429054991" sldId="279"/>
            <ac:spMk id="8" creationId="{E77878E9-49AA-9A39-6A27-FF96CF502B7E}"/>
          </ac:spMkLst>
        </pc:spChg>
      </pc:sldChg>
      <pc:sldChg chg="add del">
        <pc:chgData name="仁 丁" userId="926e35e2ba5007d3" providerId="LiveId" clId="{7B840C8A-AEB7-4748-A0E0-C7FA366ECBB1}" dt="2024-11-04T21:36:56.791" v="217" actId="47"/>
        <pc:sldMkLst>
          <pc:docMk/>
          <pc:sldMk cId="3932764947" sldId="279"/>
        </pc:sldMkLst>
      </pc:sldChg>
      <pc:sldChg chg="addSp delSp modSp add mod">
        <pc:chgData name="仁 丁" userId="926e35e2ba5007d3" providerId="LiveId" clId="{7B840C8A-AEB7-4748-A0E0-C7FA366ECBB1}" dt="2024-11-04T22:42:47.169" v="1490" actId="2711"/>
        <pc:sldMkLst>
          <pc:docMk/>
          <pc:sldMk cId="4231732111" sldId="280"/>
        </pc:sldMkLst>
        <pc:spChg chg="mod">
          <ac:chgData name="仁 丁" userId="926e35e2ba5007d3" providerId="LiveId" clId="{7B840C8A-AEB7-4748-A0E0-C7FA366ECBB1}" dt="2024-11-04T22:40:18.366" v="1426" actId="1076"/>
          <ac:spMkLst>
            <pc:docMk/>
            <pc:sldMk cId="4231732111" sldId="280"/>
            <ac:spMk id="3" creationId="{2DF3707B-4594-B3BD-4571-5C5AC8B6F320}"/>
          </ac:spMkLst>
        </pc:spChg>
        <pc:spChg chg="add mod">
          <ac:chgData name="仁 丁" userId="926e35e2ba5007d3" providerId="LiveId" clId="{7B840C8A-AEB7-4748-A0E0-C7FA366ECBB1}" dt="2024-11-04T22:42:47.169" v="1490" actId="2711"/>
          <ac:spMkLst>
            <pc:docMk/>
            <pc:sldMk cId="4231732111" sldId="280"/>
            <ac:spMk id="4" creationId="{1239ED19-D32D-12E0-1AB4-8BA98AC5FCC0}"/>
          </ac:spMkLst>
        </pc:spChg>
        <pc:spChg chg="mod">
          <ac:chgData name="仁 丁" userId="926e35e2ba5007d3" providerId="LiveId" clId="{7B840C8A-AEB7-4748-A0E0-C7FA366ECBB1}" dt="2024-11-04T22:42:03.299" v="1443" actId="1076"/>
          <ac:spMkLst>
            <pc:docMk/>
            <pc:sldMk cId="4231732111" sldId="280"/>
            <ac:spMk id="6" creationId="{35C8DBF4-0CA8-1C1D-3E28-7B940A1000B8}"/>
          </ac:spMkLst>
        </pc:spChg>
        <pc:spChg chg="del mod">
          <ac:chgData name="仁 丁" userId="926e35e2ba5007d3" providerId="LiveId" clId="{7B840C8A-AEB7-4748-A0E0-C7FA366ECBB1}" dt="2024-11-04T22:38:34.153" v="1401" actId="478"/>
          <ac:spMkLst>
            <pc:docMk/>
            <pc:sldMk cId="4231732111" sldId="280"/>
            <ac:spMk id="7" creationId="{F5CE4B0A-BA88-7E9C-016A-8ABBB52F39D2}"/>
          </ac:spMkLst>
        </pc:spChg>
        <pc:picChg chg="del">
          <ac:chgData name="仁 丁" userId="926e35e2ba5007d3" providerId="LiveId" clId="{7B840C8A-AEB7-4748-A0E0-C7FA366ECBB1}" dt="2024-11-04T22:38:31.474" v="1399" actId="478"/>
          <ac:picMkLst>
            <pc:docMk/>
            <pc:sldMk cId="4231732111" sldId="280"/>
            <ac:picMk id="5" creationId="{F73A0F56-F7B1-2F45-511D-A6372D7B02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68B9-C9DD-4451-A82A-D365BA802E70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FE1DC-9BAC-48C7-ABF2-FC0CE08C1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1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FE4C42-4440-7FAD-1882-D39966C57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404265-82DE-E55E-7D2C-450CB9762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A3DEE-81FD-5AA5-4B14-51AF5F73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FF46E-3BA7-6ABD-1222-14FDF5F3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55F93-C881-8D8E-6173-5D76835E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3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BDFD1-F7B9-4EB5-878F-553F57BA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E3F712-404A-55BC-FAC8-082D42496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0448A-DA05-B46C-904D-3FFB28BB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761933-48D0-F68D-1761-9EFF414D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939CD6-1F38-194F-AFF0-278E5670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33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13A9F5-461A-E4D6-3054-F6C28E0B6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4662F0-2817-B629-50A9-99F062D3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969882-7475-03F2-FA83-CFD14384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10FC26-ECBD-6B7A-601E-86E34D2A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287B26-4DBB-B767-5422-06D361A3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EC8B2-2C3E-DD38-28FC-D6F5E7CC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8F6A6E-DE36-6B0E-38A2-CAE80044F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656D10-440E-EFA5-529A-7E27A3AF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365AC6-4270-A6EF-1235-A7876FE3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4C2D26-4628-E37E-1AE9-040E0AEA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6E5E6-DB93-0AE3-4DAB-95AFA2AF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BFF5EC-89AF-9EE0-8FF2-F05C5FDE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923303-EE76-CF95-1CC2-EFDD9649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6C820-1E05-282B-5D91-FDCA8260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83D43-A2C4-1817-D3F5-FF0165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3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1FC6B-99D1-C583-47CC-F5F81470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7C3C7A-0503-C874-884F-6D629956D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AD0030-C544-E97A-EB93-9F985629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755FA-55CE-D31E-9453-C26ACF04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F3E8A4-F99E-FF86-C2F9-3E9CE4FF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AAB188-47BD-972E-646E-B5BB3737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CBE6B-96AE-35D9-F7D4-C2202BDE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564AAF-70C0-CEF3-9115-3C9688223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90D91-25FF-4A7F-0CD4-9C3D534CC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5B9382-A3FD-E273-3E57-7552FCA6A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05FB39-DFEB-6DB8-6189-77AE36B7A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DD4767-8CE8-F394-6469-282986E7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CD40F1-57FA-87CB-AEBD-56162951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82CB69-4604-063F-8B69-86FC164E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7E054-3A45-46B6-5F47-40C1B87D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6D6056-5826-AB8A-C949-57505573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21C61F-FC29-C03A-DDD7-19DCD1B4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DF908-DC55-8EF7-8A60-8A204503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6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2E495E-91E6-500F-B8DB-4E52B65B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3F1533-9BC9-6F3E-CFB7-6E9114F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BB89D7-63CD-4B18-4FA6-D272144D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53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2330A-1D89-79EB-BC74-71DBCD60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F14A5-926F-8AB7-3D40-36E5E8B4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F3F36B-3AB1-83EB-8072-0F15F506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5F673-C592-7FCF-A083-1B638D11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3AE086-EC94-15C3-FD8C-71C18FA1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0DE840-8780-5C86-DEC0-ADA1616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C3CF7-F974-CC66-7CD8-2964329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AF642A-184E-D4E8-AA6C-B92F2F0F5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C7E9C-E021-CB8E-DCB7-8BF6FEB1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D79AC9-C99A-910B-0E4B-02210F7C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90449F-C563-A004-9AE8-34AE2908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C1DFE4-2EBF-5437-F8BC-8C2BFC9D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0A2FC-431E-6E64-8973-0CA4A3D3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9EDE5B-FFFA-3596-AB39-1FF577FD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D751A-992B-8F52-A917-685A3F9E1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287D-DCAF-4AED-9D2D-F50DD606BDA8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8F236-1B86-AB94-4CD8-CC08ED864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B1C9D4-063A-92C8-A3EB-BF64CEC77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DE5F-A1F9-42C6-BC05-6E2CD80BD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5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99A13B-9931-1524-A4CE-A8E93075D7CD}"/>
              </a:ext>
            </a:extLst>
          </p:cNvPr>
          <p:cNvSpPr txBox="1"/>
          <p:nvPr/>
        </p:nvSpPr>
        <p:spPr>
          <a:xfrm>
            <a:off x="1781175" y="112395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</a:rPr>
              <a:t>Happy</a:t>
            </a:r>
            <a:r>
              <a:rPr lang="zh-CN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</a:rPr>
              <a:t>birthday!</a:t>
            </a:r>
            <a:r>
              <a:rPr lang="zh-CN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🎇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6D094E-F6D4-4A00-833D-2B87EADB1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114675"/>
            <a:ext cx="49720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F849E8-6A40-2A9F-B52A-079D56B74D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“X”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Compatibility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CF849E8-6A40-2A9F-B52A-079D56B74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912D683-ACD8-D6FA-858B-43C50F3E6A2E}"/>
                  </a:ext>
                </a:extLst>
              </p:cNvPr>
              <p:cNvSpPr/>
              <p:nvPr/>
            </p:nvSpPr>
            <p:spPr>
              <a:xfrm>
                <a:off x="838200" y="1690688"/>
                <a:ext cx="10515600" cy="162877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Definition.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be groups. If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∃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two </a:t>
                </a:r>
                <a:r>
                  <a:rPr lang="en-US" altLang="zh-CN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normal (subnormal) series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⊴…⊴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and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:1=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⊴…⊴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sz="1800" b="0" i="0" u="none" strike="noStrike" baseline="0" dirty="0" err="1">
                    <a:solidFill>
                      <a:srgbClr val="000000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sz="1800" b="0" i="0" u="none" strike="noStrike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Bell MT" panose="02020503060305020303" pitchFamily="18" charset="0"/>
                      </a:rPr>
                      <m:t> </m:t>
                    </m:r>
                  </m:oMath>
                </a14:m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then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0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has </a:t>
                </a:r>
                <a:r>
                  <a:rPr lang="en-US" altLang="zh-CN" sz="1800" b="0" u="none" strike="noStrike" baseline="0" dirty="0">
                    <a:solidFill>
                      <a:schemeClr val="accent5"/>
                    </a:solidFill>
                    <a:latin typeface="Bell MT" panose="02020503060305020303" pitchFamily="18" charset="0"/>
                  </a:rPr>
                  <a:t>compatible normal  (subnormal) series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Bell MT" panose="02020503060305020303" pitchFamily="18" charset="0"/>
                  </a:rPr>
                  <a:t>.</a:t>
                </a:r>
                <a:endParaRPr lang="zh-CN" altLang="en-US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912D683-ACD8-D6FA-858B-43C50F3E6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162877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6620D69E-F7B6-7BB7-C213-B6CC9A2EDFF2}"/>
                  </a:ext>
                </a:extLst>
              </p:cNvPr>
              <p:cNvSpPr/>
              <p:nvPr/>
            </p:nvSpPr>
            <p:spPr>
              <a:xfrm>
                <a:off x="838200" y="3629025"/>
                <a:ext cx="10515600" cy="58102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Theorem.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has a </a:t>
                </a:r>
                <a:r>
                  <a:rPr lang="en-US" altLang="zh-CN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compatible normal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series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are compatible.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6620D69E-F7B6-7BB7-C213-B6CC9A2ED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29025"/>
                <a:ext cx="10515600" cy="581025"/>
              </a:xfrm>
              <a:prstGeom prst="roundRect">
                <a:avLst/>
              </a:prstGeom>
              <a:blipFill>
                <a:blip r:embed="rId4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A94744-86DB-604A-D067-86CB0185D252}"/>
                  </a:ext>
                </a:extLst>
              </p:cNvPr>
              <p:cNvSpPr txBox="1"/>
              <p:nvPr/>
            </p:nvSpPr>
            <p:spPr>
              <a:xfrm>
                <a:off x="838200" y="4562475"/>
                <a:ext cx="10515600" cy="1715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Bell MT" panose="02020503060305020303" pitchFamily="18" charset="0"/>
                  </a:rPr>
                  <a:t>Sketch of Proof.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⊴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l-GR" altLang="zh-CN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∈ {1, 2}</m:t>
                    </m:r>
                  </m:oMath>
                </a14:m>
                <a:r>
                  <a:rPr lang="el-GR" altLang="zh-CN" dirty="0">
                    <a:latin typeface="Bell MT" panose="02020503060305020303" pitchFamily="18" charset="0"/>
                  </a:rPr>
                  <a:t>. </a:t>
                </a:r>
                <a:r>
                  <a:rPr lang="en-US" altLang="zh-CN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 isomorphism,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l-GR" altLang="zh-CN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natural projection,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:= </m:t>
                    </m:r>
                    <m:d>
                      <m:dPr>
                        <m:begChr m:val="{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Bell MT" panose="02020503060305020303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 ⊴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. Also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×1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 × 1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×1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×1</m:t>
                    </m:r>
                    <m:r>
                      <m:rPr>
                        <m:nor/>
                      </m:rPr>
                      <a:rPr lang="en-US" altLang="zh-CN" dirty="0">
                        <a:latin typeface="Bell MT" panose="02020503060305020303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1×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is a witness system.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A94744-86DB-604A-D067-86CB0185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62475"/>
                <a:ext cx="10515600" cy="1715150"/>
              </a:xfrm>
              <a:prstGeom prst="rect">
                <a:avLst/>
              </a:prstGeom>
              <a:blipFill>
                <a:blip r:embed="rId5"/>
                <a:stretch>
                  <a:fillRect l="-522" b="-4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7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9FC4D9-52BF-7CEC-D859-9F02A330E6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“X”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Compatibility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9FC4D9-52BF-7CEC-D859-9F02A330E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D260257B-CC24-9D6D-B1F6-43A295D0D047}"/>
                  </a:ext>
                </a:extLst>
              </p:cNvPr>
              <p:cNvSpPr/>
              <p:nvPr/>
            </p:nvSpPr>
            <p:spPr>
              <a:xfrm>
                <a:off x="838200" y="1952625"/>
                <a:ext cx="10515600" cy="58102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(D, Verret).</a:t>
                </a: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Compatible normal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  <a:ea typeface="BIZ UDGothic" panose="020B0400000000000000" pitchFamily="33" charset="-128"/>
                  </a:rPr>
                  <a:t>series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+ extra condition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compatible.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D260257B-CC24-9D6D-B1F6-43A295D0D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2625"/>
                <a:ext cx="10515600" cy="581025"/>
              </a:xfrm>
              <a:prstGeom prst="roundRect">
                <a:avLst/>
              </a:prstGeom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AD1A5200-2A60-1EBD-BD88-FC08EA1B66DB}"/>
                  </a:ext>
                </a:extLst>
              </p:cNvPr>
              <p:cNvSpPr/>
              <p:nvPr/>
            </p:nvSpPr>
            <p:spPr>
              <a:xfrm>
                <a:off x="838200" y="3995737"/>
                <a:ext cx="10515600" cy="101917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Corollary.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All nilpotent groups of the same order are compatible with each other. In par.,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-groups of the same order are compatible with each other.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AD1A5200-2A60-1EBD-BD88-FC08EA1B6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5737"/>
                <a:ext cx="10515600" cy="1019175"/>
              </a:xfrm>
              <a:prstGeom prst="roundRect">
                <a:avLst/>
              </a:prstGeom>
              <a:blipFill>
                <a:blip r:embed="rId4"/>
                <a:stretch>
                  <a:fillRect r="-116" b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ED2F816F-0ED8-785F-0912-D90F03C2D329}"/>
              </a:ext>
            </a:extLst>
          </p:cNvPr>
          <p:cNvSpPr/>
          <p:nvPr/>
        </p:nvSpPr>
        <p:spPr>
          <a:xfrm>
            <a:off x="838200" y="5348287"/>
            <a:ext cx="10515600" cy="56673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Bell MT" panose="02020503060305020303" pitchFamily="18" charset="0"/>
              </a:rPr>
              <a:t>Corollary. </a:t>
            </a:r>
            <a:r>
              <a:rPr lang="en-US" altLang="zh-CN" dirty="0">
                <a:solidFill>
                  <a:schemeClr val="tx1"/>
                </a:solidFill>
                <a:latin typeface="Bell MT" panose="02020503060305020303" pitchFamily="18" charset="0"/>
              </a:rPr>
              <a:t>All groups of the same square-free order are compatible with each other.</a:t>
            </a:r>
            <a:endParaRPr lang="zh-CN" altLang="en-US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CC33A6-779A-2E10-90AA-8E54EC556D3F}"/>
                  </a:ext>
                </a:extLst>
              </p:cNvPr>
              <p:cNvSpPr txBox="1"/>
              <p:nvPr/>
            </p:nvSpPr>
            <p:spPr>
              <a:xfrm>
                <a:off x="838200" y="2876550"/>
                <a:ext cx="10515600" cy="77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/>
                  <a:t>Extra condition</a:t>
                </a:r>
                <a:r>
                  <a:rPr lang="en-US" altLang="zh-CN" dirty="0"/>
                  <a:t>: </a:t>
                </a:r>
                <a:r>
                  <a:rPr lang="en-US" altLang="zh-CN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≤ℓ−1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𝐼𝑛𝑛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𝐴𝑢𝑡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CC33A6-779A-2E10-90AA-8E54EC556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6550"/>
                <a:ext cx="10515600" cy="772456"/>
              </a:xfrm>
              <a:prstGeom prst="rect">
                <a:avLst/>
              </a:prstGeom>
              <a:blipFill>
                <a:blip r:embed="rId5"/>
                <a:stretch>
                  <a:fillRect l="-522" t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3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6875344-3594-1883-884F-F5753EA166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Compatibility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“X”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6875344-3594-1883-884F-F5753EA16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E60E9FAB-6234-D034-A162-997704614CEA}"/>
                  </a:ext>
                </a:extLst>
              </p:cNvPr>
              <p:cNvSpPr/>
              <p:nvPr/>
            </p:nvSpPr>
            <p:spPr>
              <a:xfrm>
                <a:off x="838198" y="1611274"/>
                <a:ext cx="10515601" cy="99059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(Sims’ Lemma).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E60E9FAB-6234-D034-A162-99770461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611274"/>
                <a:ext cx="10515601" cy="990599"/>
              </a:xfrm>
              <a:prstGeom prst="round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C5A547F-3EBE-980E-A0B8-6B2F56FA8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7083" r="11817" b="52500"/>
          <a:stretch/>
        </p:blipFill>
        <p:spPr>
          <a:xfrm>
            <a:off x="1590676" y="3159677"/>
            <a:ext cx="2869782" cy="2072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7332D3-270D-DD84-77EF-8284681B8A46}"/>
                  </a:ext>
                </a:extLst>
              </p:cNvPr>
              <p:cNvSpPr txBox="1"/>
              <p:nvPr/>
            </p:nvSpPr>
            <p:spPr>
              <a:xfrm>
                <a:off x="5238750" y="3159677"/>
                <a:ext cx="6115049" cy="33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Bell MT" panose="02020503060305020303" pitchFamily="18" charset="0"/>
                  </a:rPr>
                  <a:t>Assume not true.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be a witness system </a:t>
                </a:r>
                <a:r>
                  <a:rPr lang="en-US" altLang="zh-CN" dirty="0" err="1"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is minimal.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an isomorphism.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latin typeface="Bell MT" panose="02020503060305020303" pitchFamily="18" charset="0"/>
                  </a:rPr>
                  <a:t>Observation</a:t>
                </a:r>
                <a:r>
                  <a:rPr lang="en-US" altLang="zh-CN" dirty="0">
                    <a:latin typeface="Bell MT" panose="02020503060305020303" pitchFamily="18" charset="0"/>
                  </a:rPr>
                  <a:t>:</a:t>
                </a:r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:r>
                  <a:rPr lang="en-US" altLang="zh-CN" dirty="0">
                    <a:latin typeface="Bell MT" panose="02020503060305020303" pitchFamily="18" charset="0"/>
                  </a:rPr>
                  <a:t>All rows and columns are short exact;</a:t>
                </a:r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are compatible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);</a:t>
                </a:r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;</a:t>
                </a:r>
              </a:p>
              <a:p>
                <a:pPr marL="342900" indent="-342900">
                  <a:lnSpc>
                    <a:spcPct val="120000"/>
                  </a:lnSpc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,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Bell MT" panose="02020503060305020303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) is a witness system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|&lt;|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, a contradiction.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97332D3-270D-DD84-77EF-8284681B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0" y="3159677"/>
                <a:ext cx="6115049" cy="3397918"/>
              </a:xfrm>
              <a:prstGeom prst="rect">
                <a:avLst/>
              </a:prstGeom>
              <a:blipFill>
                <a:blip r:embed="rId5"/>
                <a:stretch>
                  <a:fillRect l="-798" r="-100" b="-1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E55A-D024-C994-E0BB-C888E7B6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FD70A11-96BF-5E1D-3DAE-76AA5DD6E9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Compatibility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“X”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6875344-3594-1883-884F-F5753EA16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DF3707B-4594-B3BD-4571-5C5AC8B6F320}"/>
                  </a:ext>
                </a:extLst>
              </p:cNvPr>
              <p:cNvSpPr/>
              <p:nvPr/>
            </p:nvSpPr>
            <p:spPr>
              <a:xfrm>
                <a:off x="838197" y="1690688"/>
                <a:ext cx="10515601" cy="99059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(Sims’ Lemma).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DF3707B-4594-B3BD-4571-5C5AC8B6F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1690688"/>
                <a:ext cx="10515601" cy="990599"/>
              </a:xfrm>
              <a:prstGeom prst="round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C8DBF4-0CA8-1C1D-3E28-7B940A1000B8}"/>
                  </a:ext>
                </a:extLst>
              </p:cNvPr>
              <p:cNvSpPr/>
              <p:nvPr/>
            </p:nvSpPr>
            <p:spPr>
              <a:xfrm>
                <a:off x="838196" y="3321620"/>
                <a:ext cx="10515601" cy="66884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Corollary.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has compatible subnormal series.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5C8DBF4-0CA8-1C1D-3E28-7B940A100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6" y="3321620"/>
                <a:ext cx="10515601" cy="668847"/>
              </a:xfrm>
              <a:prstGeom prst="roundRect">
                <a:avLst/>
              </a:prstGeom>
              <a:blipFill>
                <a:blip r:embed="rId4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39ED19-D32D-12E0-1AB4-8BA98AC5FCC0}"/>
                  </a:ext>
                </a:extLst>
              </p:cNvPr>
              <p:cNvSpPr txBox="1"/>
              <p:nvPr/>
            </p:nvSpPr>
            <p:spPr>
              <a:xfrm>
                <a:off x="838196" y="4295775"/>
                <a:ext cx="10515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Bell MT" panose="02020503060305020303" pitchFamily="18" charset="0"/>
                  </a:rPr>
                  <a:t>Sketch of proof.</a:t>
                </a:r>
                <a:r>
                  <a:rPr lang="en-US" altLang="zh-CN" dirty="0">
                    <a:latin typeface="Bell MT" panose="02020503060305020303" pitchFamily="18" charset="0"/>
                  </a:rPr>
                  <a:t> Using induction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.</a:t>
                </a:r>
                <a:endParaRPr lang="zh-CN" alt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39ED19-D32D-12E0-1AB4-8BA98AC5F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6" y="4295775"/>
                <a:ext cx="10515601" cy="369332"/>
              </a:xfrm>
              <a:prstGeom prst="rect">
                <a:avLst/>
              </a:prstGeom>
              <a:blipFill>
                <a:blip r:embed="rId5"/>
                <a:stretch>
                  <a:fillRect l="-46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3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7755C4-50E0-BFB1-E144-D6865EC6FF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zh-CN" dirty="0"/>
                  <a:t>Compatibility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“X”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A7755C4-50E0-BFB1-E144-D6865EC6F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190F24E-234F-FB31-074F-540E49607250}"/>
                  </a:ext>
                </a:extLst>
              </p:cNvPr>
              <p:cNvSpPr/>
              <p:nvPr/>
            </p:nvSpPr>
            <p:spPr>
              <a:xfrm>
                <a:off x="838200" y="2286001"/>
                <a:ext cx="10515600" cy="100012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(D, Verret).</a:t>
                </a: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be compatible. If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do not have cyclic composition factors,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has a compatible normal series.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190F24E-234F-FB31-074F-540E49607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1"/>
                <a:ext cx="10515600" cy="1000124"/>
              </a:xfrm>
              <a:prstGeom prst="roundRect">
                <a:avLst/>
              </a:prstGeom>
              <a:blipFill>
                <a:blip r:embed="rId3"/>
                <a:stretch>
                  <a:fillRect b="-3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00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6EE93-2174-706E-14E6-4F1AC09D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Further comments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1CA522-87BA-0314-DBE4-499AE8DEE6D3}"/>
                  </a:ext>
                </a:extLst>
              </p:cNvPr>
              <p:cNvSpPr/>
              <p:nvPr/>
            </p:nvSpPr>
            <p:spPr>
              <a:xfrm>
                <a:off x="838200" y="1762126"/>
                <a:ext cx="10515600" cy="8763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Conjecture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compatible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has a compatible normal series.</a:t>
                </a:r>
                <a:endParaRPr lang="zh-CN" alt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1CA522-87BA-0314-DBE4-499AE8DEE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2126"/>
                <a:ext cx="10515600" cy="8763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B9AD05-83F8-E950-52FC-589D5D9923BF}"/>
                  </a:ext>
                </a:extLst>
              </p:cNvPr>
              <p:cNvSpPr txBox="1"/>
              <p:nvPr/>
            </p:nvSpPr>
            <p:spPr>
              <a:xfrm>
                <a:off x="838200" y="3343275"/>
                <a:ext cx="10515600" cy="36933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/>
                  <a:t>Small exercise</a:t>
                </a:r>
                <a:r>
                  <a:rPr lang="en-US" altLang="zh-CN" dirty="0"/>
                  <a:t> (?): Determine the compatibility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B9AD05-83F8-E950-52FC-589D5D992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43275"/>
                <a:ext cx="10515600" cy="369332"/>
              </a:xfrm>
              <a:prstGeom prst="rect">
                <a:avLst/>
              </a:prstGeom>
              <a:blipFill>
                <a:blip r:embed="rId3"/>
                <a:stretch>
                  <a:fillRect l="-463" t="-6250" b="-203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inking face&quot; Emoji - Download for free – Iconduck">
            <a:extLst>
              <a:ext uri="{FF2B5EF4-FFF2-40B4-BE49-F238E27FC236}">
                <a16:creationId xmlns:a16="http://schemas.microsoft.com/office/drawing/2014/main" id="{71D254D9-271C-E6AB-1178-7E88A9EF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8791"/>
            <a:ext cx="1568068" cy="16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4298996-11A1-F8BA-6400-4567856B1637}"/>
              </a:ext>
            </a:extLst>
          </p:cNvPr>
          <p:cNvSpPr txBox="1"/>
          <p:nvPr/>
        </p:nvSpPr>
        <p:spPr>
          <a:xfrm>
            <a:off x="3400425" y="4160758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Unsolved Problems in Group Theory. The </a:t>
            </a:r>
            <a:r>
              <a:rPr lang="en-US" altLang="zh-CN" i="1" dirty="0" err="1"/>
              <a:t>Kourovka</a:t>
            </a:r>
            <a:r>
              <a:rPr lang="en-US" altLang="zh-CN" i="1" dirty="0"/>
              <a:t> Notebook, 20</a:t>
            </a:r>
            <a:r>
              <a:rPr lang="en-US" altLang="zh-CN" i="1" baseline="30000" dirty="0"/>
              <a:t>th</a:t>
            </a:r>
            <a:r>
              <a:rPr lang="en-US" altLang="zh-CN" i="1" dirty="0"/>
              <a:t> issue, 20.21 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F2EF5836-7B69-3F6E-3D81-353969ED866A}"/>
                  </a:ext>
                </a:extLst>
              </p:cNvPr>
              <p:cNvSpPr/>
              <p:nvPr/>
            </p:nvSpPr>
            <p:spPr>
              <a:xfrm>
                <a:off x="2406268" y="5475387"/>
                <a:ext cx="8947532" cy="75247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Proposition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(D, Verret).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is a witness system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F2EF5836-7B69-3F6E-3D81-353969ED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5475387"/>
                <a:ext cx="8947532" cy="7524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52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4B70-DD63-8807-83B9-C4B62F14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085"/>
            <a:ext cx="9144000" cy="2387600"/>
          </a:xfrm>
        </p:spPr>
        <p:txBody>
          <a:bodyPr/>
          <a:lstStyle/>
          <a:p>
            <a:r>
              <a:rPr lang="en-US" altLang="zh-CN" dirty="0"/>
              <a:t>On compatible groups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8E9231-4B51-3114-0B05-AA8C3F08D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Zhaochen</a:t>
            </a:r>
            <a:r>
              <a:rPr lang="en-US" altLang="zh-CN" dirty="0"/>
              <a:t> Ding</a:t>
            </a:r>
          </a:p>
          <a:p>
            <a:r>
              <a:rPr lang="en-US" altLang="zh-CN" dirty="0"/>
              <a:t>Joint work with Gabriel Verret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89BCD-6962-E19D-BB75-1F7379F4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8875" cy="9620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470E3C-73D4-3E03-D682-146108FAE048}"/>
              </a:ext>
            </a:extLst>
          </p:cNvPr>
          <p:cNvSpPr txBox="1"/>
          <p:nvPr/>
        </p:nvSpPr>
        <p:spPr>
          <a:xfrm>
            <a:off x="3371850" y="5381625"/>
            <a:ext cx="6029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Yunnan University</a:t>
            </a:r>
          </a:p>
          <a:p>
            <a:pPr algn="ctr"/>
            <a:r>
              <a:rPr lang="en-US" altLang="zh-CN" sz="1400" dirty="0"/>
              <a:t>2025.1.12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6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EBB60-185A-F8E7-B27E-4ECB9A22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A12AA5C-5B60-A161-4FDC-180D8522A399}"/>
                  </a:ext>
                </a:extLst>
              </p:cNvPr>
              <p:cNvSpPr txBox="1"/>
              <p:nvPr/>
            </p:nvSpPr>
            <p:spPr>
              <a:xfrm>
                <a:off x="1076325" y="1924050"/>
                <a:ext cx="983932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called a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digraph</a:t>
                </a:r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vertex set</a:t>
                </a:r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arc set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an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in-neighbor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an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out-neighbor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in-neighborhood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out-neighborhood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A12AA5C-5B60-A161-4FDC-180D8522A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1924050"/>
                <a:ext cx="9839325" cy="1338828"/>
              </a:xfrm>
              <a:prstGeom prst="rect">
                <a:avLst/>
              </a:prstGeom>
              <a:blipFill>
                <a:blip r:embed="rId2"/>
                <a:stretch>
                  <a:fillRect l="-434" b="-3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7159FBD-99C7-E885-2680-DB818BE68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3595123"/>
            <a:ext cx="4638675" cy="2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4707D-7FE6-40DA-92FA-167A2BDE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B1A9EE-8700-2B21-CBD1-67C9500B433D}"/>
              </a:ext>
            </a:extLst>
          </p:cNvPr>
          <p:cNvSpPr txBox="1"/>
          <p:nvPr/>
        </p:nvSpPr>
        <p:spPr>
          <a:xfrm>
            <a:off x="1257300" y="1524000"/>
            <a:ext cx="909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Throughout, all digraphs and groups are FINITE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80E411-6D3C-8946-87FA-CD19E92DB080}"/>
                  </a:ext>
                </a:extLst>
              </p:cNvPr>
              <p:cNvSpPr txBox="1"/>
              <p:nvPr/>
            </p:nvSpPr>
            <p:spPr>
              <a:xfrm>
                <a:off x="1257300" y="2352675"/>
                <a:ext cx="6886575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/>
                  <a:t>-digraph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accent5"/>
                    </a:solidFill>
                  </a:rPr>
                  <a:t>Out-local action </a:t>
                </a: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In-local action</a:t>
                </a:r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80E411-6D3C-8946-87FA-CD19E92DB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352675"/>
                <a:ext cx="6886575" cy="974947"/>
              </a:xfrm>
              <a:prstGeom prst="rect">
                <a:avLst/>
              </a:prstGeom>
              <a:blipFill>
                <a:blip r:embed="rId2"/>
                <a:stretch>
                  <a:fillRect l="-708" b="-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6A949AD-1CFF-3EF9-4CE0-A9226C82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59" y="3429000"/>
            <a:ext cx="6115882" cy="2394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8B95F5-5123-32A5-F800-7A3DF72B55E2}"/>
                  </a:ext>
                </a:extLst>
              </p:cNvPr>
              <p:cNvSpPr txBox="1"/>
              <p:nvPr/>
            </p:nvSpPr>
            <p:spPr>
              <a:xfrm>
                <a:off x="1257300" y="5924550"/>
                <a:ext cx="10029825" cy="452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Question. </a:t>
                </a:r>
                <a:r>
                  <a:rPr lang="en-US" altLang="zh-CN" dirty="0"/>
                  <a:t>What properties 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share?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08B95F5-5123-32A5-F800-7A3DF72B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924550"/>
                <a:ext cx="10029825" cy="452945"/>
              </a:xfrm>
              <a:prstGeom prst="rect">
                <a:avLst/>
              </a:prstGeom>
              <a:blipFill>
                <a:blip r:embed="rId4"/>
                <a:stretch>
                  <a:fillRect l="-486"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59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BB1A-F8D1-50E4-19F1-0C979CC0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FD6C41-94A4-5683-4415-4B93DFFD1FF1}"/>
              </a:ext>
            </a:extLst>
          </p:cNvPr>
          <p:cNvSpPr txBox="1"/>
          <p:nvPr/>
        </p:nvSpPr>
        <p:spPr>
          <a:xfrm>
            <a:off x="1323975" y="1790700"/>
            <a:ext cx="10515600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 vertex-primitive, arc-transitive digraphs.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Li, Lu, </a:t>
            </a:r>
            <a:r>
              <a:rPr lang="en-US" altLang="zh-CN" dirty="0" err="1"/>
              <a:t>Marušič</a:t>
            </a:r>
            <a:r>
              <a:rPr lang="en-US" altLang="zh-CN" dirty="0"/>
              <a:t>, </a:t>
            </a:r>
            <a:r>
              <a:rPr lang="en-US" altLang="zh-CN" i="1" dirty="0"/>
              <a:t>On primitive permutation groups with small </a:t>
            </a:r>
            <a:r>
              <a:rPr lang="en-US" altLang="zh-CN" i="1" dirty="0" err="1"/>
              <a:t>suborbits</a:t>
            </a:r>
            <a:r>
              <a:rPr lang="en-US" altLang="zh-CN" i="1" dirty="0"/>
              <a:t> and their orbital graphs</a:t>
            </a:r>
            <a:r>
              <a:rPr lang="en-US" altLang="zh-CN" dirty="0"/>
              <a:t>, 2004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C15958-40F5-F137-A55E-4161EA28CD90}"/>
              </a:ext>
            </a:extLst>
          </p:cNvPr>
          <p:cNvSpPr txBox="1"/>
          <p:nvPr/>
        </p:nvSpPr>
        <p:spPr>
          <a:xfrm>
            <a:off x="1323975" y="3019425"/>
            <a:ext cx="105156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On local theory of digraphs.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Giudici</a:t>
            </a:r>
            <a:r>
              <a:rPr lang="en-US" altLang="zh-CN" dirty="0"/>
              <a:t>, Glasby, Li, Verret, </a:t>
            </a:r>
            <a:r>
              <a:rPr lang="en-US" altLang="zh-CN" i="1" dirty="0"/>
              <a:t>Arc-transitive digraphs with </a:t>
            </a:r>
            <a:r>
              <a:rPr lang="en-US" altLang="zh-CN" i="1" dirty="0" err="1"/>
              <a:t>quasiprimitive</a:t>
            </a:r>
            <a:r>
              <a:rPr lang="en-US" altLang="zh-CN" i="1" dirty="0"/>
              <a:t> local actions</a:t>
            </a:r>
            <a:r>
              <a:rPr lang="en-US" altLang="zh-CN" dirty="0"/>
              <a:t>,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87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5874F-A390-57DF-2C60-7B6512AE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Compatibility for permutation groups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61274674-A654-7527-F1AA-9E144D1F0ADD}"/>
                  </a:ext>
                </a:extLst>
              </p:cNvPr>
              <p:cNvSpPr/>
              <p:nvPr/>
            </p:nvSpPr>
            <p:spPr>
              <a:xfrm>
                <a:off x="838200" y="1754654"/>
                <a:ext cx="10820400" cy="1083796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Definition.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Two permutation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called </a:t>
                </a:r>
                <a:r>
                  <a:rPr lang="en-US" altLang="zh-CN" dirty="0">
                    <a:solidFill>
                      <a:schemeClr val="accent5"/>
                    </a:solidFill>
                    <a:latin typeface="Bell MT" panose="02020503060305020303" pitchFamily="18" charset="0"/>
                  </a:rPr>
                  <a:t>compatible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-vertex-transitive digraph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61274674-A654-7527-F1AA-9E144D1F0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4654"/>
                <a:ext cx="10820400" cy="1083796"/>
              </a:xfrm>
              <a:prstGeom prst="roundRect">
                <a:avLst/>
              </a:prstGeom>
              <a:blipFill>
                <a:blip r:embed="rId2"/>
                <a:stretch>
                  <a:fillRect b="-27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9173FEE-6DB9-6DE2-6AC7-EF4931F7F541}"/>
              </a:ext>
            </a:extLst>
          </p:cNvPr>
          <p:cNvSpPr txBox="1"/>
          <p:nvPr/>
        </p:nvSpPr>
        <p:spPr>
          <a:xfrm>
            <a:off x="838200" y="3429000"/>
            <a:ext cx="937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Question. </a:t>
            </a:r>
            <a:r>
              <a:rPr lang="en-US" altLang="zh-CN" dirty="0"/>
              <a:t>Given two permutation groups. Determine whether they are compatible.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A7FD99-275C-C2CA-EDB3-770C3D17CFFD}"/>
              </a:ext>
            </a:extLst>
          </p:cNvPr>
          <p:cNvSpPr txBox="1"/>
          <p:nvPr/>
        </p:nvSpPr>
        <p:spPr>
          <a:xfrm>
            <a:off x="838199" y="4133761"/>
            <a:ext cx="10820399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(</a:t>
            </a:r>
            <a:r>
              <a:rPr lang="en-US" altLang="zh-CN" dirty="0" err="1"/>
              <a:t>Giudici</a:t>
            </a:r>
            <a:r>
              <a:rPr lang="en-US" altLang="zh-CN" dirty="0"/>
              <a:t> et al.) Compatible permutation groups have the same degree, the same number of orbits, and the same simple sections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(Sims) Compatible transitive permutation groups have a common non-trivial homomorphism image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(Cameron, Knapp) A group L compatible with a 2-transitive or 2-homogenous permutation group M is 2-trans or 2-homog respectively Moreover, L is abstractly isomorphic to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C5E21-4D6A-F6B5-A5AA-18DD51DE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Compatibility for permutation groups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FD1259B6-260A-D45B-3751-48CCE049B326}"/>
                  </a:ext>
                </a:extLst>
              </p:cNvPr>
              <p:cNvSpPr/>
              <p:nvPr/>
            </p:nvSpPr>
            <p:spPr>
              <a:xfrm>
                <a:off x="685800" y="1971675"/>
                <a:ext cx="10820400" cy="1325563"/>
              </a:xfrm>
              <a:prstGeom prst="round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Theorem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(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Giudici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et al. 2019).</a:t>
                </a: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Given regular permutation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are paired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subconstituents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of a transitive permutation group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with isomorphic normal 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(as abstract group).</a:t>
                </a:r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FD1259B6-260A-D45B-3751-48CCE049B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71675"/>
                <a:ext cx="10820400" cy="1325563"/>
              </a:xfrm>
              <a:prstGeom prst="roundRect">
                <a:avLst/>
              </a:prstGeom>
              <a:blipFill>
                <a:blip r:embed="rId2"/>
                <a:stretch>
                  <a:fillRect b="-5909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61436AA-2ECC-9441-E922-AF1962ECD293}"/>
              </a:ext>
            </a:extLst>
          </p:cNvPr>
          <p:cNvSpPr txBox="1"/>
          <p:nvPr/>
        </p:nvSpPr>
        <p:spPr>
          <a:xfrm>
            <a:off x="685800" y="4048125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This motivates us to define compatibility for abstract groups!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569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32887E-ABD3-4423-5CA7-362BFADC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Compatibility (for abstract groups)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A0B96D8-CBAF-D7DE-9254-5108F55080E8}"/>
                  </a:ext>
                </a:extLst>
              </p:cNvPr>
              <p:cNvSpPr/>
              <p:nvPr/>
            </p:nvSpPr>
            <p:spPr>
              <a:xfrm>
                <a:off x="838200" y="1754654"/>
                <a:ext cx="10820400" cy="1083796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Definition.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Two (abstract)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are called </a:t>
                </a:r>
                <a:r>
                  <a:rPr lang="en-US" altLang="zh-CN" dirty="0">
                    <a:solidFill>
                      <a:schemeClr val="accent5"/>
                    </a:solidFill>
                    <a:latin typeface="Bell MT" panose="02020503060305020303" pitchFamily="18" charset="0"/>
                  </a:rPr>
                  <a:t>compatible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with isomorphic normal 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s.t.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is called a </a:t>
                </a:r>
                <a:r>
                  <a:rPr lang="en-US" altLang="zh-CN" dirty="0">
                    <a:solidFill>
                      <a:schemeClr val="accent5"/>
                    </a:solidFill>
                    <a:latin typeface="Bell MT" panose="02020503060305020303" pitchFamily="18" charset="0"/>
                  </a:rPr>
                  <a:t>witness system </a:t>
                </a:r>
                <a:r>
                  <a:rPr lang="en-US" altLang="zh-CN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A0B96D8-CBAF-D7DE-9254-5108F550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4654"/>
                <a:ext cx="10820400" cy="10837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8C14EA-646E-F141-111E-ACECC2850D49}"/>
                  </a:ext>
                </a:extLst>
              </p:cNvPr>
              <p:cNvSpPr txBox="1"/>
              <p:nvPr/>
            </p:nvSpPr>
            <p:spPr>
              <a:xfrm>
                <a:off x="838200" y="3155477"/>
                <a:ext cx="10820400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Example. </a:t>
                </a: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/>
                  <a:t>. 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≔1×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zh-CN" dirty="0"/>
                  <a:t>.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witness system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In par.,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are compatible.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38C14EA-646E-F141-111E-ACECC2850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5477"/>
                <a:ext cx="10820400" cy="880241"/>
              </a:xfrm>
              <a:prstGeom prst="rect">
                <a:avLst/>
              </a:prstGeom>
              <a:blipFill>
                <a:blip r:embed="rId3"/>
                <a:stretch>
                  <a:fillRect l="-507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05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1BEF9-E17B-4A24-9BDF-85F584BE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Compatibility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47558C-C811-28CC-C644-90A051F19E6F}"/>
              </a:ext>
            </a:extLst>
          </p:cNvPr>
          <p:cNvSpPr/>
          <p:nvPr/>
        </p:nvSpPr>
        <p:spPr>
          <a:xfrm>
            <a:off x="552450" y="2008187"/>
            <a:ext cx="3495675" cy="13255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Determine compatible regular groups</a:t>
            </a:r>
            <a:endParaRPr lang="zh-CN" altLang="en-US" dirty="0"/>
          </a:p>
        </p:txBody>
      </p:sp>
      <p:sp>
        <p:nvSpPr>
          <p:cNvPr id="4" name="箭头: 左右 3">
            <a:extLst>
              <a:ext uri="{FF2B5EF4-FFF2-40B4-BE49-F238E27FC236}">
                <a16:creationId xmlns:a16="http://schemas.microsoft.com/office/drawing/2014/main" id="{22355800-2166-621D-F25B-E0A3D24EE138}"/>
              </a:ext>
            </a:extLst>
          </p:cNvPr>
          <p:cNvSpPr/>
          <p:nvPr/>
        </p:nvSpPr>
        <p:spPr>
          <a:xfrm>
            <a:off x="4605337" y="2309018"/>
            <a:ext cx="2981325" cy="7239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决策 4">
            <a:extLst>
              <a:ext uri="{FF2B5EF4-FFF2-40B4-BE49-F238E27FC236}">
                <a16:creationId xmlns:a16="http://schemas.microsoft.com/office/drawing/2014/main" id="{BC32AFA2-B88E-ADB4-2F4D-831A06D21569}"/>
              </a:ext>
            </a:extLst>
          </p:cNvPr>
          <p:cNvSpPr/>
          <p:nvPr/>
        </p:nvSpPr>
        <p:spPr>
          <a:xfrm>
            <a:off x="8048625" y="2009775"/>
            <a:ext cx="3810000" cy="1323975"/>
          </a:xfrm>
          <a:prstGeom prst="flowChartDecisio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Determine compatibility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6713AE-FEF2-0E54-35DD-BC9B52013D43}"/>
              </a:ext>
            </a:extLst>
          </p:cNvPr>
          <p:cNvSpPr txBox="1"/>
          <p:nvPr/>
        </p:nvSpPr>
        <p:spPr>
          <a:xfrm>
            <a:off x="552450" y="4097180"/>
            <a:ext cx="11306175" cy="11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/>
              <a:t>Question 1.</a:t>
            </a:r>
            <a:r>
              <a:rPr lang="en-US" altLang="zh-CN" sz="2000" dirty="0"/>
              <a:t> Sufficient conditions for compatibility?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/>
              <a:t>Question 2. </a:t>
            </a:r>
            <a:r>
              <a:rPr lang="en-US" altLang="zh-CN" sz="2000" dirty="0"/>
              <a:t>Necessary conditions for compatibility?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989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1177</Words>
  <Application>Microsoft Office PowerPoint</Application>
  <PresentationFormat>宽屏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Meiryo</vt:lpstr>
      <vt:lpstr>等线</vt:lpstr>
      <vt:lpstr>等线 Light</vt:lpstr>
      <vt:lpstr>Arial</vt:lpstr>
      <vt:lpstr>Bell MT</vt:lpstr>
      <vt:lpstr>Cambria Math</vt:lpstr>
      <vt:lpstr>Office 主题​​</vt:lpstr>
      <vt:lpstr>PowerPoint 演示文稿</vt:lpstr>
      <vt:lpstr>On compatible groups</vt:lpstr>
      <vt:lpstr>Background</vt:lpstr>
      <vt:lpstr>Background</vt:lpstr>
      <vt:lpstr>Motivation</vt:lpstr>
      <vt:lpstr>Compatibility for permutation groups</vt:lpstr>
      <vt:lpstr>Compatibility for permutation groups</vt:lpstr>
      <vt:lpstr>Compatibility (for abstract groups)</vt:lpstr>
      <vt:lpstr>Compatibility</vt:lpstr>
      <vt:lpstr>“X” ⟹ Compatibility</vt:lpstr>
      <vt:lpstr>“X” ⟹ Compatibility</vt:lpstr>
      <vt:lpstr>Compatibility ⇒ “X”</vt:lpstr>
      <vt:lpstr>Compatibility ⇒ “X”</vt:lpstr>
      <vt:lpstr>Compatibility ⇒ “X”</vt:lpstr>
      <vt:lpstr>Further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compatible groups</dc:title>
  <dc:creator>仁 丁</dc:creator>
  <cp:lastModifiedBy>仁 丁</cp:lastModifiedBy>
  <cp:revision>15</cp:revision>
  <dcterms:created xsi:type="dcterms:W3CDTF">2024-05-27T02:54:32Z</dcterms:created>
  <dcterms:modified xsi:type="dcterms:W3CDTF">2025-01-11T17:22:39Z</dcterms:modified>
</cp:coreProperties>
</file>